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79975" cy="42484675"/>
  <p:notesSz cx="6888163" cy="10021888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82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7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7DFDB"/>
    <a:srgbClr val="3366FF"/>
    <a:srgbClr val="CC3300"/>
    <a:srgbClr val="FF6600"/>
    <a:srgbClr val="FF9933"/>
    <a:srgbClr val="EAEAEA"/>
    <a:srgbClr val="C0C0C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8" autoAdjust="0"/>
    <p:restoredTop sz="98696" autoAdjust="0"/>
  </p:normalViewPr>
  <p:slideViewPr>
    <p:cSldViewPr snapToGrid="0">
      <p:cViewPr>
        <p:scale>
          <a:sx n="33" d="100"/>
          <a:sy n="33" d="100"/>
        </p:scale>
        <p:origin x="2034" y="48"/>
      </p:cViewPr>
      <p:guideLst>
        <p:guide orient="horz" pos="13382"/>
        <p:guide pos="9537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60" y="114"/>
      </p:cViewPr>
      <p:guideLst>
        <p:guide orient="horz" pos="3157"/>
        <p:guide pos="2170"/>
      </p:guideLst>
    </p:cSldViewPr>
  </p:notesViewPr>
  <p:gridSpacing cx="360045" cy="36004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85621" cy="501576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quarter" idx="1"/>
          </p:nvPr>
        </p:nvSpPr>
        <p:spPr>
          <a:xfrm>
            <a:off x="3900934" y="1"/>
            <a:ext cx="2985621" cy="501576"/>
          </a:xfrm>
          <a:prstGeom prst="rect">
            <a:avLst/>
          </a:prstGeom>
        </p:spPr>
        <p:txBody>
          <a:bodyPr vert="horz" lIns="92455" tIns="46227" rIns="92455" bIns="46227" rtlCol="0"/>
          <a:lstStyle>
            <a:lvl1pPr algn="r">
              <a:defRPr sz="1200"/>
            </a:lvl1pPr>
          </a:lstStyle>
          <a:p>
            <a:fld id="{1B85815D-F743-424F-9736-25F5E1308403}" type="datetimeFigureOut">
              <a:rPr lang="en-US" smtClean="0"/>
              <a:pPr/>
              <a:t>10/21/2025</a:t>
            </a:fld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2"/>
          </p:nvPr>
        </p:nvSpPr>
        <p:spPr>
          <a:xfrm>
            <a:off x="0" y="9518710"/>
            <a:ext cx="2985621" cy="501576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900934" y="9518710"/>
            <a:ext cx="2985621" cy="501576"/>
          </a:xfrm>
          <a:prstGeom prst="rect">
            <a:avLst/>
          </a:prstGeom>
        </p:spPr>
        <p:txBody>
          <a:bodyPr vert="horz" lIns="92455" tIns="46227" rIns="92455" bIns="46227" rtlCol="0" anchor="b"/>
          <a:lstStyle>
            <a:lvl1pPr algn="r">
              <a:defRPr sz="1200"/>
            </a:lvl1pPr>
          </a:lstStyle>
          <a:p>
            <a:fld id="{5DE34902-D470-4F05-95D3-905F22426F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22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621" cy="499973"/>
          </a:xfrm>
          <a:prstGeom prst="rect">
            <a:avLst/>
          </a:prstGeom>
        </p:spPr>
        <p:txBody>
          <a:bodyPr vert="horz" lIns="89209" tIns="44605" rIns="89209" bIns="44605" rtlCol="0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0934" y="0"/>
            <a:ext cx="2985621" cy="499973"/>
          </a:xfrm>
          <a:prstGeom prst="rect">
            <a:avLst/>
          </a:prstGeom>
        </p:spPr>
        <p:txBody>
          <a:bodyPr vert="horz" lIns="89209" tIns="44605" rIns="89209" bIns="44605" rtlCol="0"/>
          <a:lstStyle>
            <a:lvl1pPr algn="r">
              <a:defRPr sz="1200"/>
            </a:lvl1pPr>
          </a:lstStyle>
          <a:p>
            <a:pPr>
              <a:defRPr/>
            </a:pPr>
            <a:fld id="{B0DC8C19-7507-418C-9BAE-22B5ED4A224B}" type="datetimeFigureOut">
              <a:rPr lang="sl-SI"/>
              <a:pPr>
                <a:defRPr/>
              </a:pPr>
              <a:t>21. 10. 2025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54063"/>
            <a:ext cx="2678113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209" tIns="44605" rIns="89209" bIns="44605" rtlCol="0" anchor="ctr"/>
          <a:lstStyle/>
          <a:p>
            <a:pPr lvl="0"/>
            <a:endParaRPr lang="sl-S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495" y="4759356"/>
            <a:ext cx="5511174" cy="4509369"/>
          </a:xfrm>
          <a:prstGeom prst="rect">
            <a:avLst/>
          </a:prstGeom>
        </p:spPr>
        <p:txBody>
          <a:bodyPr vert="horz" lIns="89209" tIns="44605" rIns="89209" bIns="44605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sl-S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20313"/>
            <a:ext cx="2985621" cy="499973"/>
          </a:xfrm>
          <a:prstGeom prst="rect">
            <a:avLst/>
          </a:prstGeom>
        </p:spPr>
        <p:txBody>
          <a:bodyPr vert="horz" lIns="89209" tIns="44605" rIns="89209" bIns="4460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0934" y="9520313"/>
            <a:ext cx="2985621" cy="499973"/>
          </a:xfrm>
          <a:prstGeom prst="rect">
            <a:avLst/>
          </a:prstGeom>
        </p:spPr>
        <p:txBody>
          <a:bodyPr vert="horz" lIns="89209" tIns="44605" rIns="89209" bIns="44605" rtlCol="0" anchor="b"/>
          <a:lstStyle>
            <a:lvl1pPr algn="r">
              <a:defRPr sz="1200"/>
            </a:lvl1pPr>
          </a:lstStyle>
          <a:p>
            <a:pPr>
              <a:defRPr/>
            </a:pPr>
            <a:fld id="{EDAE540A-35A9-4D43-8E10-4BF0ECD75A8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191961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914529" y="7438227"/>
            <a:ext cx="13680000" cy="7942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spcBef>
                <a:spcPts val="0"/>
              </a:spcBef>
              <a:buNone/>
              <a:defRPr sz="4000" b="1" u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(</a:t>
            </a:r>
            <a:r>
              <a:rPr lang="sl-SI" noProof="0" dirty="0" err="1"/>
              <a:t>click</a:t>
            </a:r>
            <a:r>
              <a:rPr lang="sl-SI" noProof="0" dirty="0"/>
              <a:t> to </a:t>
            </a:r>
            <a:r>
              <a:rPr lang="sl-SI" noProof="0" dirty="0" err="1"/>
              <a:t>edit</a:t>
            </a:r>
            <a:r>
              <a:rPr lang="en-US" noProof="0" dirty="0"/>
              <a:t>) </a:t>
            </a:r>
            <a:r>
              <a:rPr lang="sl-SI" noProof="0" dirty="0" err="1"/>
              <a:t>Introduction</a:t>
            </a:r>
            <a:endParaRPr lang="en-US" noProof="0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914529" y="18089451"/>
            <a:ext cx="13680000" cy="79640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spcBef>
                <a:spcPts val="0"/>
              </a:spcBef>
              <a:buNone/>
              <a:defRPr sz="4000" b="1" u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(</a:t>
            </a:r>
            <a:r>
              <a:rPr lang="sl-SI" noProof="0" dirty="0" err="1"/>
              <a:t>click</a:t>
            </a:r>
            <a:r>
              <a:rPr lang="sl-SI" noProof="0" dirty="0"/>
              <a:t> to </a:t>
            </a:r>
            <a:r>
              <a:rPr lang="sl-SI" noProof="0" dirty="0" err="1"/>
              <a:t>edit</a:t>
            </a:r>
            <a:r>
              <a:rPr lang="en-US" noProof="0" dirty="0"/>
              <a:t>) </a:t>
            </a:r>
            <a:r>
              <a:rPr lang="sl-SI" dirty="0" err="1"/>
              <a:t>Methods</a:t>
            </a:r>
            <a:r>
              <a:rPr lang="sl-SI" dirty="0"/>
              <a:t> / </a:t>
            </a:r>
            <a:r>
              <a:rPr lang="sl-SI" dirty="0" err="1"/>
              <a:t>Starting</a:t>
            </a:r>
            <a:r>
              <a:rPr lang="sl-SI" dirty="0"/>
              <a:t> </a:t>
            </a:r>
            <a:r>
              <a:rPr lang="sl-SI" dirty="0" err="1"/>
              <a:t>points</a:t>
            </a:r>
            <a:endParaRPr lang="en-US" noProof="0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15639523" y="7419973"/>
            <a:ext cx="13680000" cy="7942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spcBef>
                <a:spcPts val="0"/>
              </a:spcBef>
              <a:buNone/>
              <a:defRPr sz="4000" b="1" u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(</a:t>
            </a:r>
            <a:r>
              <a:rPr lang="sl-SI" noProof="0" dirty="0" err="1"/>
              <a:t>click</a:t>
            </a:r>
            <a:r>
              <a:rPr lang="sl-SI" noProof="0" dirty="0"/>
              <a:t> to </a:t>
            </a:r>
            <a:r>
              <a:rPr lang="sl-SI" noProof="0" dirty="0" err="1"/>
              <a:t>edit</a:t>
            </a:r>
            <a:r>
              <a:rPr lang="en-US" noProof="0" dirty="0"/>
              <a:t>)  </a:t>
            </a:r>
            <a:r>
              <a:rPr lang="sl-SI" noProof="0" dirty="0" err="1"/>
              <a:t>Results</a:t>
            </a:r>
            <a:endParaRPr lang="en-US" noProof="0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15639521" y="23630844"/>
            <a:ext cx="13680000" cy="7942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spcBef>
                <a:spcPts val="0"/>
              </a:spcBef>
              <a:buNone/>
              <a:defRPr sz="4000" b="1" u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(</a:t>
            </a:r>
            <a:r>
              <a:rPr lang="sl-SI" noProof="0" dirty="0" err="1"/>
              <a:t>click</a:t>
            </a:r>
            <a:r>
              <a:rPr lang="sl-SI" noProof="0" dirty="0"/>
              <a:t> to </a:t>
            </a:r>
            <a:r>
              <a:rPr lang="sl-SI" noProof="0" dirty="0" err="1"/>
              <a:t>edit</a:t>
            </a:r>
            <a:r>
              <a:rPr lang="en-US" noProof="0" dirty="0"/>
              <a:t>) </a:t>
            </a:r>
            <a:r>
              <a:rPr lang="sl-SI" dirty="0" err="1"/>
              <a:t>Discussion</a:t>
            </a:r>
            <a:r>
              <a:rPr lang="sl-SI" dirty="0"/>
              <a:t> / </a:t>
            </a:r>
            <a:r>
              <a:rPr lang="sl-SI" dirty="0" err="1"/>
              <a:t>Conclusions</a:t>
            </a:r>
            <a:endParaRPr lang="en-US" noProof="0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5639522" y="32888682"/>
            <a:ext cx="13680000" cy="796404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spcBef>
                <a:spcPts val="0"/>
              </a:spcBef>
              <a:buNone/>
              <a:defRPr sz="4000" b="1" u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(</a:t>
            </a:r>
            <a:r>
              <a:rPr lang="sl-SI" noProof="0" dirty="0" err="1"/>
              <a:t>click</a:t>
            </a:r>
            <a:r>
              <a:rPr lang="sl-SI" noProof="0" dirty="0"/>
              <a:t> to </a:t>
            </a:r>
            <a:r>
              <a:rPr lang="sl-SI" noProof="0" dirty="0" err="1"/>
              <a:t>edit</a:t>
            </a:r>
            <a:r>
              <a:rPr lang="en-US" noProof="0" dirty="0"/>
              <a:t>) </a:t>
            </a:r>
            <a:r>
              <a:rPr lang="sl-SI" noProof="0" dirty="0"/>
              <a:t>Literature</a:t>
            </a:r>
            <a:endParaRPr lang="en-US" noProof="0" dirty="0"/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091542" y="5609482"/>
            <a:ext cx="22096890" cy="1674187"/>
          </a:xfrm>
          <a:prstGeom prst="rect">
            <a:avLst/>
          </a:prstGeom>
        </p:spPr>
        <p:txBody>
          <a:bodyPr lIns="77349" tIns="38675" rIns="77349" bIns="38675" anchor="t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3600" baseline="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en-US" dirty="0"/>
              <a:t>The address of the organizations of individual authors and the correspondent author's e-mail address</a:t>
            </a:r>
            <a:endParaRPr lang="en-US" noProof="0" dirty="0"/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4091542" y="4537149"/>
            <a:ext cx="22096890" cy="866273"/>
          </a:xfrm>
          <a:prstGeom prst="rect">
            <a:avLst/>
          </a:prstGeom>
        </p:spPr>
        <p:txBody>
          <a:bodyPr lIns="77349" tIns="38675" rIns="77349" bIns="38675" anchor="ctr" anchorCtr="1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4800" b="1" baseline="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 err="1"/>
              <a:t>Authors</a:t>
            </a:r>
            <a:r>
              <a:rPr lang="sl-SI" noProof="0" dirty="0"/>
              <a:t> (Name </a:t>
            </a:r>
            <a:r>
              <a:rPr lang="sl-SI" noProof="0" dirty="0" err="1"/>
              <a:t>and</a:t>
            </a:r>
            <a:r>
              <a:rPr lang="sl-SI" noProof="0" dirty="0"/>
              <a:t> </a:t>
            </a:r>
            <a:r>
              <a:rPr lang="sl-SI" noProof="0" dirty="0" err="1"/>
              <a:t>Surname</a:t>
            </a:r>
            <a:r>
              <a:rPr lang="sl-SI" noProof="0" dirty="0"/>
              <a:t>, …)</a:t>
            </a:r>
            <a:endParaRPr lang="en-US" noProof="0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4091542" y="3247693"/>
            <a:ext cx="22096890" cy="1002650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53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/>
              <a:t>Title</a:t>
            </a:r>
            <a:endParaRPr lang="en-US" noProof="0" dirty="0"/>
          </a:p>
        </p:txBody>
      </p:sp>
      <p:sp>
        <p:nvSpPr>
          <p:cNvPr id="35" name="Text Placeholder 3"/>
          <p:cNvSpPr>
            <a:spLocks noGrp="1"/>
          </p:cNvSpPr>
          <p:nvPr>
            <p:ph type="body" sz="quarter" idx="161" hasCustomPrompt="1"/>
          </p:nvPr>
        </p:nvSpPr>
        <p:spPr>
          <a:xfrm>
            <a:off x="15655669" y="33688623"/>
            <a:ext cx="13680000" cy="2434208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buNone/>
              <a:defRPr sz="28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noProof="0" dirty="0"/>
              <a:t>[1]</a:t>
            </a:r>
            <a:r>
              <a:rPr lang="sl-SI" noProof="0" dirty="0"/>
              <a:t>  </a:t>
            </a:r>
            <a:r>
              <a:rPr lang="sl-SI" noProof="0" dirty="0" err="1"/>
              <a:t>Authors</a:t>
            </a:r>
            <a:r>
              <a:rPr lang="en-US" noProof="0" dirty="0"/>
              <a:t>, </a:t>
            </a:r>
            <a:r>
              <a:rPr lang="sl-SI" noProof="0" dirty="0" err="1"/>
              <a:t>Abbreviation</a:t>
            </a:r>
            <a:r>
              <a:rPr lang="sl-SI" noProof="0" dirty="0"/>
              <a:t> </a:t>
            </a:r>
            <a:r>
              <a:rPr lang="sl-SI" noProof="0" dirty="0" err="1"/>
              <a:t>of</a:t>
            </a:r>
            <a:r>
              <a:rPr lang="sl-SI" noProof="0" dirty="0"/>
              <a:t> </a:t>
            </a:r>
            <a:r>
              <a:rPr lang="sl-SI" noProof="0" dirty="0" err="1"/>
              <a:t>Journal</a:t>
            </a:r>
            <a:r>
              <a:rPr lang="sl-SI" noProof="0" dirty="0"/>
              <a:t>,</a:t>
            </a:r>
            <a:r>
              <a:rPr lang="en-US" noProof="0" dirty="0"/>
              <a:t> </a:t>
            </a:r>
            <a:r>
              <a:rPr lang="sl-SI" noProof="0" dirty="0"/>
              <a:t>Vol. (</a:t>
            </a:r>
            <a:r>
              <a:rPr lang="sl-SI" noProof="0" dirty="0" err="1"/>
              <a:t>Year</a:t>
            </a:r>
            <a:r>
              <a:rPr lang="sl-SI" noProof="0" dirty="0"/>
              <a:t>) </a:t>
            </a:r>
            <a:r>
              <a:rPr lang="sl-SI" noProof="0" dirty="0" err="1"/>
              <a:t>Pages</a:t>
            </a:r>
            <a:r>
              <a:rPr lang="sl-SI" noProof="0" dirty="0"/>
              <a:t>.      Max 5 </a:t>
            </a:r>
            <a:r>
              <a:rPr lang="sl-SI" noProof="0" dirty="0" err="1"/>
              <a:t>references</a:t>
            </a:r>
            <a:r>
              <a:rPr lang="sl-SI" noProof="0"/>
              <a:t>.</a:t>
            </a:r>
            <a:endParaRPr lang="sl-SI" noProof="0" dirty="0"/>
          </a:p>
          <a:p>
            <a:pPr lvl="0"/>
            <a:endParaRPr lang="sl-SI" noProof="0" dirty="0"/>
          </a:p>
          <a:p>
            <a:pPr lvl="0"/>
            <a:endParaRPr lang="sl-SI" noProof="0" dirty="0"/>
          </a:p>
          <a:p>
            <a:pPr lvl="0"/>
            <a:endParaRPr lang="sl-SI" noProof="0" dirty="0"/>
          </a:p>
        </p:txBody>
      </p:sp>
      <p:sp>
        <p:nvSpPr>
          <p:cNvPr id="36" name="Text Placeholder 3"/>
          <p:cNvSpPr>
            <a:spLocks noGrp="1"/>
          </p:cNvSpPr>
          <p:nvPr>
            <p:ph type="body" sz="quarter" idx="162" hasCustomPrompt="1"/>
          </p:nvPr>
        </p:nvSpPr>
        <p:spPr>
          <a:xfrm>
            <a:off x="15639523" y="8239683"/>
            <a:ext cx="13680000" cy="95181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lnSpc>
                <a:spcPct val="110000"/>
              </a:lnSpc>
              <a:spcBef>
                <a:spcPts val="0"/>
              </a:spcBef>
              <a:buNone/>
              <a:defRPr sz="320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r>
              <a:rPr lang="en-US" dirty="0"/>
              <a:t>Insert text</a:t>
            </a:r>
            <a:r>
              <a:rPr lang="sl-SI" dirty="0"/>
              <a:t>.</a:t>
            </a:r>
            <a:endParaRPr lang="en-US" noProof="0" dirty="0"/>
          </a:p>
        </p:txBody>
      </p:sp>
      <p:sp>
        <p:nvSpPr>
          <p:cNvPr id="37" name="Text Placeholder 3"/>
          <p:cNvSpPr>
            <a:spLocks noGrp="1"/>
          </p:cNvSpPr>
          <p:nvPr>
            <p:ph type="body" sz="quarter" idx="163" hasCustomPrompt="1"/>
          </p:nvPr>
        </p:nvSpPr>
        <p:spPr>
          <a:xfrm>
            <a:off x="914529" y="8239684"/>
            <a:ext cx="13680000" cy="95181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lnSpc>
                <a:spcPct val="11000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r>
              <a:rPr lang="en-US" dirty="0"/>
              <a:t>Insert text. Please use the default format and font size.</a:t>
            </a:r>
            <a:endParaRPr lang="en-US" noProof="0" dirty="0"/>
          </a:p>
        </p:txBody>
      </p:sp>
      <p:sp>
        <p:nvSpPr>
          <p:cNvPr id="38" name="Text Placeholder 3"/>
          <p:cNvSpPr>
            <a:spLocks noGrp="1"/>
          </p:cNvSpPr>
          <p:nvPr>
            <p:ph type="body" sz="quarter" idx="164" hasCustomPrompt="1"/>
          </p:nvPr>
        </p:nvSpPr>
        <p:spPr>
          <a:xfrm>
            <a:off x="914529" y="18897174"/>
            <a:ext cx="13680000" cy="99381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marR="0" indent="0" algn="just" defTabSz="4200525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2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marL="0" marR="0" lvl="0" indent="0" algn="just" defTabSz="4200525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Insert text</a:t>
            </a:r>
            <a:r>
              <a:rPr lang="sl-SI" dirty="0"/>
              <a:t>.</a:t>
            </a:r>
            <a:endParaRPr lang="sl-SI" noProof="0" dirty="0"/>
          </a:p>
        </p:txBody>
      </p:sp>
      <p:sp>
        <p:nvSpPr>
          <p:cNvPr id="39" name="Text Placeholder 3"/>
          <p:cNvSpPr>
            <a:spLocks noGrp="1"/>
          </p:cNvSpPr>
          <p:nvPr>
            <p:ph type="body" sz="quarter" idx="165" hasCustomPrompt="1"/>
          </p:nvPr>
        </p:nvSpPr>
        <p:spPr>
          <a:xfrm>
            <a:off x="15639522" y="24446635"/>
            <a:ext cx="13680000" cy="99381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marR="0" indent="0" algn="l" defTabSz="4200525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2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marL="0" marR="0" lvl="0" indent="0" algn="l" defTabSz="4200525" rtl="0" eaLnBrk="0" fontAlgn="base" latinLnBrk="0" hangingPunct="0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sl-SI" noProof="0" dirty="0"/>
              <a:t>I</a:t>
            </a:r>
            <a:r>
              <a:rPr lang="en-US" dirty="0" err="1"/>
              <a:t>nsert</a:t>
            </a:r>
            <a:r>
              <a:rPr lang="en-US" dirty="0"/>
              <a:t> text. If possible, present the conclusions in the form of an indent.</a:t>
            </a:r>
            <a:endParaRPr lang="en-US" noProof="0" dirty="0"/>
          </a:p>
        </p:txBody>
      </p:sp>
      <p:sp>
        <p:nvSpPr>
          <p:cNvPr id="44" name="Text Placeholder 3"/>
          <p:cNvSpPr>
            <a:spLocks noGrp="1"/>
          </p:cNvSpPr>
          <p:nvPr>
            <p:ph type="body" sz="quarter" idx="169" hasCustomPrompt="1"/>
          </p:nvPr>
        </p:nvSpPr>
        <p:spPr>
          <a:xfrm>
            <a:off x="15639522" y="36396898"/>
            <a:ext cx="13680000" cy="95181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 rtl="0">
              <a:lnSpc>
                <a:spcPct val="11000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rtl="0"/>
            <a:r>
              <a:rPr lang="en-US" dirty="0"/>
              <a:t>Insert text. Acknowledgments (if </a:t>
            </a:r>
            <a:r>
              <a:rPr lang="sl-SI" dirty="0" err="1"/>
              <a:t>any</a:t>
            </a:r>
            <a:r>
              <a:rPr lang="en-US" dirty="0"/>
              <a:t>).</a:t>
            </a:r>
          </a:p>
        </p:txBody>
      </p:sp>
      <p:sp>
        <p:nvSpPr>
          <p:cNvPr id="45" name="Text Placeholder 3"/>
          <p:cNvSpPr>
            <a:spLocks noGrp="1"/>
          </p:cNvSpPr>
          <p:nvPr>
            <p:ph type="body" sz="quarter" idx="170" hasCustomPrompt="1"/>
          </p:nvPr>
        </p:nvSpPr>
        <p:spPr>
          <a:xfrm>
            <a:off x="914529" y="24352053"/>
            <a:ext cx="13680000" cy="889362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lnSpc>
                <a:spcPct val="110000"/>
              </a:lnSpc>
              <a:spcBef>
                <a:spcPts val="0"/>
              </a:spcBef>
              <a:buNone/>
              <a:defRPr sz="2800" b="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sl-SI" dirty="0"/>
              <a:t>Figure 1: </a:t>
            </a:r>
            <a:r>
              <a:rPr lang="sl-SI" dirty="0" err="1"/>
              <a:t>Description</a:t>
            </a:r>
            <a:r>
              <a:rPr lang="sl-SI" dirty="0"/>
              <a:t>.</a:t>
            </a:r>
            <a:endParaRPr lang="sl-SI" noProof="0" dirty="0"/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171" hasCustomPrompt="1"/>
          </p:nvPr>
        </p:nvSpPr>
        <p:spPr>
          <a:xfrm>
            <a:off x="914529" y="23279998"/>
            <a:ext cx="13680000" cy="95181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lnSpc>
                <a:spcPct val="11000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Insert images in the best available resolution or in vector format.</a:t>
            </a:r>
            <a:endParaRPr lang="sl-SI" noProof="0" dirty="0"/>
          </a:p>
        </p:txBody>
      </p:sp>
      <p:sp>
        <p:nvSpPr>
          <p:cNvPr id="47" name="Text Placeholder 3"/>
          <p:cNvSpPr>
            <a:spLocks noGrp="1"/>
          </p:cNvSpPr>
          <p:nvPr>
            <p:ph type="body" sz="quarter" idx="172" hasCustomPrompt="1"/>
          </p:nvPr>
        </p:nvSpPr>
        <p:spPr>
          <a:xfrm>
            <a:off x="914529" y="21262001"/>
            <a:ext cx="13680000" cy="95181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just">
              <a:lnSpc>
                <a:spcPct val="11000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+mn-lt"/>
              </a:defRPr>
            </a:lvl1pPr>
            <a:lvl2pPr marL="1455191" indent="-559688">
              <a:defRPr sz="2500">
                <a:latin typeface="Trebuchet MS" pitchFamily="34" charset="0"/>
              </a:defRPr>
            </a:lvl2pPr>
            <a:lvl3pPr marL="2014879" indent="-559688">
              <a:defRPr sz="2500">
                <a:latin typeface="Trebuchet MS" pitchFamily="34" charset="0"/>
              </a:defRPr>
            </a:lvl3pPr>
            <a:lvl4pPr marL="2630537" indent="-615658">
              <a:defRPr sz="2500">
                <a:latin typeface="Trebuchet MS" pitchFamily="34" charset="0"/>
              </a:defRPr>
            </a:lvl4pPr>
            <a:lvl5pPr marL="3078288" indent="-447751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We recommend that you use </a:t>
            </a:r>
            <a:r>
              <a:rPr lang="en-US" dirty="0" err="1"/>
              <a:t>MathType</a:t>
            </a:r>
            <a:r>
              <a:rPr lang="en-US" dirty="0"/>
              <a:t> to edit equations.</a:t>
            </a:r>
            <a:endParaRPr lang="sl-SI" noProof="0" dirty="0"/>
          </a:p>
        </p:txBody>
      </p:sp>
      <p:sp>
        <p:nvSpPr>
          <p:cNvPr id="23" name="TextBox 3"/>
          <p:cNvSpPr txBox="1">
            <a:spLocks noChangeArrowheads="1"/>
          </p:cNvSpPr>
          <p:nvPr userDrawn="1"/>
        </p:nvSpPr>
        <p:spPr bwMode="auto">
          <a:xfrm>
            <a:off x="8637257" y="1198178"/>
            <a:ext cx="13005483" cy="1675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sl-SI" sz="3200" dirty="0"/>
              <a:t>45</a:t>
            </a:r>
            <a:r>
              <a:rPr lang="sl-SI" sz="3200" baseline="30000" dirty="0"/>
              <a:t>th</a:t>
            </a:r>
            <a:r>
              <a:rPr lang="sl-SI" sz="3200" dirty="0"/>
              <a:t> International</a:t>
            </a:r>
            <a:r>
              <a:rPr lang="sl-SI" sz="3200" baseline="0" dirty="0"/>
              <a:t> </a:t>
            </a:r>
            <a:r>
              <a:rPr lang="sl-SI" sz="3200" baseline="0" dirty="0" err="1"/>
              <a:t>Conference</a:t>
            </a:r>
            <a:r>
              <a:rPr lang="sl-SI" sz="3200" dirty="0"/>
              <a:t> on </a:t>
            </a:r>
            <a:r>
              <a:rPr lang="sl-SI" sz="3200" dirty="0" err="1"/>
              <a:t>Organizational</a:t>
            </a:r>
            <a:r>
              <a:rPr lang="sl-SI" sz="3200" dirty="0"/>
              <a:t> Science </a:t>
            </a:r>
            <a:r>
              <a:rPr lang="sl-SI" sz="3200" dirty="0" err="1"/>
              <a:t>Development</a:t>
            </a:r>
            <a:r>
              <a:rPr lang="sl-SI" sz="3200" dirty="0"/>
              <a:t> </a:t>
            </a:r>
          </a:p>
          <a:p>
            <a:pPr algn="ctr">
              <a:lnSpc>
                <a:spcPct val="110000"/>
              </a:lnSpc>
            </a:pPr>
            <a:r>
              <a:rPr lang="en-US" sz="3200" b="1" dirty="0"/>
              <a:t>ORGANIZATION AND THE LONG-LIVED SOCIETY</a:t>
            </a:r>
            <a:endParaRPr lang="sl-SI" sz="3200" b="1" dirty="0"/>
          </a:p>
          <a:p>
            <a:pPr algn="ctr">
              <a:lnSpc>
                <a:spcPct val="110000"/>
              </a:lnSpc>
            </a:pPr>
            <a:r>
              <a:rPr lang="sl-SI" altLang="en-US" sz="3200" b="0" dirty="0"/>
              <a:t>18</a:t>
            </a:r>
            <a:r>
              <a:rPr lang="sl-SI" altLang="en-US" sz="3200" b="0" baseline="30000" dirty="0"/>
              <a:t>th</a:t>
            </a:r>
            <a:r>
              <a:rPr lang="sl-SI" altLang="en-US" sz="3200" b="0" dirty="0"/>
              <a:t> – 20</a:t>
            </a:r>
            <a:r>
              <a:rPr lang="sl-SI" altLang="en-US" sz="3200" b="0" baseline="30000" dirty="0"/>
              <a:t>th</a:t>
            </a:r>
            <a:r>
              <a:rPr lang="sl-SI" altLang="en-US" sz="3200" b="0" dirty="0"/>
              <a:t> </a:t>
            </a:r>
            <a:r>
              <a:rPr lang="sl-SI" altLang="en-US" sz="3200" b="0" dirty="0" err="1"/>
              <a:t>March</a:t>
            </a:r>
            <a:r>
              <a:rPr lang="sl-SI" altLang="en-US" sz="3200" b="0" baseline="0" dirty="0"/>
              <a:t> 20</a:t>
            </a:r>
            <a:r>
              <a:rPr lang="en-US" altLang="en-US" sz="3200" b="0" baseline="0" dirty="0"/>
              <a:t>2</a:t>
            </a:r>
            <a:r>
              <a:rPr lang="sl-SI" altLang="en-US" sz="3200" b="0" baseline="0" dirty="0"/>
              <a:t>6, Portorož, </a:t>
            </a:r>
            <a:r>
              <a:rPr lang="sl-SI" altLang="en-US" sz="3200" b="0" baseline="0" dirty="0" err="1"/>
              <a:t>Slovenia</a:t>
            </a:r>
            <a:endParaRPr lang="sl-SI" altLang="en-US" sz="3200" b="0" dirty="0"/>
          </a:p>
        </p:txBody>
      </p:sp>
      <p:sp>
        <p:nvSpPr>
          <p:cNvPr id="34" name="Text Placeholder 76"/>
          <p:cNvSpPr>
            <a:spLocks noGrp="1"/>
          </p:cNvSpPr>
          <p:nvPr>
            <p:ph type="body" sz="quarter" idx="174" hasCustomPrompt="1"/>
          </p:nvPr>
        </p:nvSpPr>
        <p:spPr>
          <a:xfrm>
            <a:off x="0" y="-31531"/>
            <a:ext cx="30279975" cy="900000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3200" b="0">
                <a:solidFill>
                  <a:schemeClr val="tx1"/>
                </a:solidFill>
                <a:latin typeface="+mn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 err="1"/>
              <a:t>Empty</a:t>
            </a:r>
            <a:endParaRPr lang="en-US" noProof="0" dirty="0"/>
          </a:p>
        </p:txBody>
      </p:sp>
      <p:sp>
        <p:nvSpPr>
          <p:cNvPr id="41" name="Text Placeholder 76"/>
          <p:cNvSpPr>
            <a:spLocks noGrp="1"/>
          </p:cNvSpPr>
          <p:nvPr>
            <p:ph type="body" sz="quarter" idx="175" hasCustomPrompt="1"/>
          </p:nvPr>
        </p:nvSpPr>
        <p:spPr>
          <a:xfrm>
            <a:off x="0" y="41566303"/>
            <a:ext cx="30279975" cy="900000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3200" b="0">
                <a:solidFill>
                  <a:schemeClr val="tx1"/>
                </a:solidFill>
                <a:latin typeface="+mn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 err="1"/>
              <a:t>Empty</a:t>
            </a:r>
            <a:endParaRPr lang="en-US" noProof="0" dirty="0"/>
          </a:p>
        </p:txBody>
      </p:sp>
      <p:sp>
        <p:nvSpPr>
          <p:cNvPr id="48" name="Text Placeholder 76"/>
          <p:cNvSpPr>
            <a:spLocks noGrp="1"/>
          </p:cNvSpPr>
          <p:nvPr>
            <p:ph type="body" sz="quarter" idx="176" hasCustomPrompt="1"/>
          </p:nvPr>
        </p:nvSpPr>
        <p:spPr>
          <a:xfrm>
            <a:off x="-1" y="1"/>
            <a:ext cx="900000" cy="42484674"/>
          </a:xfrm>
          <a:prstGeom prst="rect">
            <a:avLst/>
          </a:prstGeom>
        </p:spPr>
        <p:txBody>
          <a:bodyPr vert="vert270" lIns="77349" tIns="38675" rIns="77349" bIns="38675" anchor="ctr" anchorCtr="1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3200" b="0" baseline="0">
                <a:solidFill>
                  <a:schemeClr val="tx1"/>
                </a:solidFill>
                <a:latin typeface="+mn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 err="1"/>
              <a:t>Empty</a:t>
            </a:r>
            <a:endParaRPr lang="en-US" noProof="0" dirty="0"/>
          </a:p>
        </p:txBody>
      </p:sp>
      <p:sp>
        <p:nvSpPr>
          <p:cNvPr id="49" name="Text Placeholder 76"/>
          <p:cNvSpPr>
            <a:spLocks noGrp="1"/>
          </p:cNvSpPr>
          <p:nvPr>
            <p:ph type="body" sz="quarter" idx="177" hasCustomPrompt="1"/>
          </p:nvPr>
        </p:nvSpPr>
        <p:spPr>
          <a:xfrm>
            <a:off x="29330072" y="1"/>
            <a:ext cx="900000" cy="42484674"/>
          </a:xfrm>
          <a:prstGeom prst="rect">
            <a:avLst/>
          </a:prstGeom>
        </p:spPr>
        <p:txBody>
          <a:bodyPr vert="vert270" lIns="77349" tIns="38675" rIns="77349" bIns="38675" anchor="ctr" anchorCtr="1">
            <a:normAutofit/>
          </a:bodyPr>
          <a:lstStyle>
            <a:lvl1pPr marL="0" indent="0" algn="ctr">
              <a:spcBef>
                <a:spcPts val="0"/>
              </a:spcBef>
              <a:buFontTx/>
              <a:buNone/>
              <a:defRPr sz="3200" b="0">
                <a:solidFill>
                  <a:schemeClr val="tx1"/>
                </a:solidFill>
                <a:latin typeface="+mn-lt"/>
              </a:defRPr>
            </a:lvl1pPr>
            <a:lvl2pPr>
              <a:buFontTx/>
              <a:buNone/>
              <a:defRPr sz="6100"/>
            </a:lvl2pPr>
            <a:lvl3pPr>
              <a:buFontTx/>
              <a:buNone/>
              <a:defRPr sz="6100"/>
            </a:lvl3pPr>
            <a:lvl4pPr>
              <a:buFontTx/>
              <a:buNone/>
              <a:defRPr sz="6100"/>
            </a:lvl4pPr>
            <a:lvl5pPr>
              <a:buFontTx/>
              <a:buNone/>
              <a:defRPr sz="6100"/>
            </a:lvl5pPr>
          </a:lstStyle>
          <a:p>
            <a:pPr lvl="0"/>
            <a:r>
              <a:rPr lang="sl-SI" noProof="0" dirty="0" err="1"/>
              <a:t>Empty</a:t>
            </a:r>
            <a:endParaRPr lang="en-US" noProof="0" dirty="0"/>
          </a:p>
        </p:txBody>
      </p:sp>
      <p:sp>
        <p:nvSpPr>
          <p:cNvPr id="50" name="Ograda slike 17"/>
          <p:cNvSpPr>
            <a:spLocks noGrp="1"/>
          </p:cNvSpPr>
          <p:nvPr>
            <p:ph type="pic" sz="quarter" idx="178" hasCustomPrompt="1"/>
          </p:nvPr>
        </p:nvSpPr>
        <p:spPr>
          <a:xfrm>
            <a:off x="26359945" y="3233976"/>
            <a:ext cx="2963918" cy="4049693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ctr"/>
          <a:lstStyle>
            <a:lvl1pPr algn="ctr">
              <a:buNone/>
              <a:defRPr sz="3200" baseline="0"/>
            </a:lvl1pPr>
          </a:lstStyle>
          <a:p>
            <a:r>
              <a:rPr lang="sl-SI" noProof="0" dirty="0" err="1"/>
              <a:t>Your</a:t>
            </a:r>
            <a:r>
              <a:rPr lang="sl-SI" noProof="0" dirty="0"/>
              <a:t> </a:t>
            </a:r>
            <a:r>
              <a:rPr lang="sl-SI" noProof="0" dirty="0" err="1"/>
              <a:t>logo</a:t>
            </a:r>
            <a:r>
              <a:rPr lang="sl-SI" noProof="0" dirty="0"/>
              <a:t> </a:t>
            </a:r>
          </a:p>
          <a:p>
            <a:r>
              <a:rPr lang="sl-SI" noProof="0" dirty="0"/>
              <a:t>2</a:t>
            </a:r>
          </a:p>
        </p:txBody>
      </p:sp>
      <p:sp>
        <p:nvSpPr>
          <p:cNvPr id="52" name="Ograda slike 17"/>
          <p:cNvSpPr>
            <a:spLocks noGrp="1"/>
          </p:cNvSpPr>
          <p:nvPr>
            <p:ph type="pic" sz="quarter" idx="179" hasCustomPrompt="1"/>
          </p:nvPr>
        </p:nvSpPr>
        <p:spPr>
          <a:xfrm>
            <a:off x="885825" y="3233976"/>
            <a:ext cx="2963918" cy="4049693"/>
          </a:xfr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 anchor="ctr"/>
          <a:lstStyle>
            <a:lvl1pPr algn="ctr">
              <a:buNone/>
              <a:defRPr sz="3200" baseline="0"/>
            </a:lvl1pPr>
          </a:lstStyle>
          <a:p>
            <a:r>
              <a:rPr lang="sl-SI" noProof="0" dirty="0" err="1"/>
              <a:t>Your</a:t>
            </a:r>
            <a:r>
              <a:rPr lang="sl-SI" noProof="0" dirty="0"/>
              <a:t> </a:t>
            </a:r>
            <a:r>
              <a:rPr lang="sl-SI" noProof="0" dirty="0" err="1"/>
              <a:t>logo</a:t>
            </a:r>
            <a:r>
              <a:rPr lang="sl-SI" noProof="0" dirty="0"/>
              <a:t> </a:t>
            </a:r>
          </a:p>
          <a:p>
            <a:r>
              <a:rPr lang="sl-SI" noProof="0" dirty="0"/>
              <a:t>1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8857" y="986490"/>
            <a:ext cx="4068000" cy="1976543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14476" y="1698379"/>
            <a:ext cx="27251025" cy="7081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20078" tIns="210039" rIns="420078" bIns="21003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en-US" dirty="0" err="1"/>
              <a:t>Click</a:t>
            </a:r>
            <a:r>
              <a:rPr lang="sl-SI" altLang="en-US" dirty="0"/>
              <a:t> to </a:t>
            </a:r>
            <a:r>
              <a:rPr lang="sl-SI" altLang="en-US" dirty="0" err="1"/>
              <a:t>edit</a:t>
            </a:r>
            <a:r>
              <a:rPr lang="sl-SI" altLang="en-US" dirty="0"/>
              <a:t> </a:t>
            </a:r>
            <a:r>
              <a:rPr lang="sl-SI" altLang="en-US" dirty="0" err="1"/>
              <a:t>Master</a:t>
            </a:r>
            <a:r>
              <a:rPr lang="sl-SI" altLang="en-US" dirty="0"/>
              <a:t> </a:t>
            </a:r>
            <a:r>
              <a:rPr lang="sl-SI" altLang="en-US" dirty="0" err="1"/>
              <a:t>title</a:t>
            </a:r>
            <a:r>
              <a:rPr lang="sl-SI" altLang="en-US" dirty="0"/>
              <a:t> </a:t>
            </a:r>
            <a:r>
              <a:rPr lang="sl-SI" altLang="en-US" dirty="0" err="1"/>
              <a:t>style</a:t>
            </a:r>
            <a:endParaRPr lang="sl-SI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4476" y="9906685"/>
            <a:ext cx="27251025" cy="28035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20078" tIns="210039" rIns="420078" bIns="2100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en-US"/>
              <a:t>Click to edit Master text styles</a:t>
            </a:r>
          </a:p>
          <a:p>
            <a:pPr lvl="1"/>
            <a:r>
              <a:rPr lang="sl-SI" altLang="en-US"/>
              <a:t>Second level</a:t>
            </a:r>
          </a:p>
          <a:p>
            <a:pPr lvl="2"/>
            <a:r>
              <a:rPr lang="sl-SI" altLang="en-US"/>
              <a:t>Third level</a:t>
            </a:r>
          </a:p>
          <a:p>
            <a:pPr lvl="3"/>
            <a:r>
              <a:rPr lang="sl-SI" altLang="en-US"/>
              <a:t>Fourth level</a:t>
            </a:r>
          </a:p>
          <a:p>
            <a:pPr lvl="4"/>
            <a:r>
              <a:rPr lang="sl-SI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14478" y="38689319"/>
            <a:ext cx="7065963" cy="29540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20078" tIns="210039" rIns="420078" bIns="210039" numCol="1" anchor="t" anchorCtr="0" compatLnSpc="1">
            <a:prstTxWarp prst="textNoShape">
              <a:avLst/>
            </a:prstTxWarp>
          </a:bodyPr>
          <a:lstStyle>
            <a:lvl1pPr>
              <a:defRPr sz="6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345738" y="38689319"/>
            <a:ext cx="9588500" cy="29540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20078" tIns="210039" rIns="420078" bIns="210039" numCol="1" anchor="t" anchorCtr="0" compatLnSpc="1">
            <a:prstTxWarp prst="textNoShape">
              <a:avLst/>
            </a:prstTxWarp>
          </a:bodyPr>
          <a:lstStyle>
            <a:lvl1pPr algn="ctr">
              <a:defRPr sz="6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699538" y="38689319"/>
            <a:ext cx="7065962" cy="29540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20078" tIns="210039" rIns="420078" bIns="210039" numCol="1" anchor="t" anchorCtr="0" compatLnSpc="1">
            <a:prstTxWarp prst="textNoShape">
              <a:avLst/>
            </a:prstTxWarp>
          </a:bodyPr>
          <a:lstStyle>
            <a:lvl1pPr algn="r">
              <a:defRPr sz="6400"/>
            </a:lvl1pPr>
          </a:lstStyle>
          <a:p>
            <a:pPr>
              <a:defRPr/>
            </a:pPr>
            <a:fld id="{399CEC25-3894-403E-9B4E-ED053100C979}" type="slidenum">
              <a:rPr lang="sl-SI" altLang="en-US"/>
              <a:pPr>
                <a:defRPr/>
              </a:pPr>
              <a:t>‹#›</a:t>
            </a:fld>
            <a:endParaRPr lang="sl-SI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2pPr>
      <a:lvl3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3pPr>
      <a:lvl4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4pPr>
      <a:lvl5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5pPr>
      <a:lvl6pPr marL="4572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6pPr>
      <a:lvl7pPr marL="9144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7pPr>
      <a:lvl8pPr marL="13716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8pPr>
      <a:lvl9pPr marL="18288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Arial" charset="0"/>
        </a:defRPr>
      </a:lvl9pPr>
    </p:titleStyle>
    <p:bodyStyle>
      <a:lvl1pPr marL="1574800" indent="-1574800" algn="l" defTabSz="4200525" rtl="0" eaLnBrk="0" fontAlgn="base" hangingPunct="0">
        <a:spcBef>
          <a:spcPct val="20000"/>
        </a:spcBef>
        <a:spcAft>
          <a:spcPct val="0"/>
        </a:spcAft>
        <a:buChar char="•"/>
        <a:defRPr sz="14700">
          <a:solidFill>
            <a:schemeClr val="tx1"/>
          </a:solidFill>
          <a:latin typeface="+mn-lt"/>
          <a:ea typeface="+mn-ea"/>
          <a:cs typeface="+mn-cs"/>
        </a:defRPr>
      </a:lvl1pPr>
      <a:lvl2pPr marL="3413125" indent="-1312863" algn="l" defTabSz="4200525" rtl="0" eaLnBrk="0" fontAlgn="base" hangingPunct="0">
        <a:spcBef>
          <a:spcPct val="20000"/>
        </a:spcBef>
        <a:spcAft>
          <a:spcPct val="0"/>
        </a:spcAft>
        <a:buChar char="–"/>
        <a:defRPr sz="12900">
          <a:solidFill>
            <a:schemeClr val="tx1"/>
          </a:solidFill>
          <a:latin typeface="+mn-lt"/>
        </a:defRPr>
      </a:lvl2pPr>
      <a:lvl3pPr marL="5251450" indent="-1050925" algn="l" defTabSz="4200525" rtl="0" eaLnBrk="0" fontAlgn="base" hangingPunct="0">
        <a:spcBef>
          <a:spcPct val="20000"/>
        </a:spcBef>
        <a:spcAft>
          <a:spcPct val="0"/>
        </a:spcAft>
        <a:buChar char="•"/>
        <a:defRPr sz="11000">
          <a:solidFill>
            <a:schemeClr val="tx1"/>
          </a:solidFill>
          <a:latin typeface="+mn-lt"/>
        </a:defRPr>
      </a:lvl3pPr>
      <a:lvl4pPr marL="7351713" indent="-1050925" algn="l" defTabSz="4200525" rtl="0" eaLnBrk="0" fontAlgn="base" hangingPunct="0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4pPr>
      <a:lvl5pPr marL="9453563" indent="-1050925" algn="l" defTabSz="4200525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5pPr>
      <a:lvl6pPr marL="9910763" indent="-1050925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6pPr>
      <a:lvl7pPr marL="10367963" indent="-1050925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7pPr>
      <a:lvl8pPr marL="10825163" indent="-1050925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8pPr>
      <a:lvl9pPr marL="11282363" indent="-1050925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besedila 1"/>
          <p:cNvSpPr>
            <a:spLocks noGrp="1"/>
          </p:cNvSpPr>
          <p:nvPr>
            <p:ph type="body" sz="quarter" idx="11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Ograda besedila 2"/>
          <p:cNvSpPr>
            <a:spLocks noGrp="1"/>
          </p:cNvSpPr>
          <p:nvPr>
            <p:ph type="body" sz="quarter" idx="20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quarter" idx="25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27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6" name="Ograda besedila 5"/>
          <p:cNvSpPr>
            <a:spLocks noGrp="1"/>
          </p:cNvSpPr>
          <p:nvPr>
            <p:ph type="body" sz="quarter" idx="29"/>
          </p:nvPr>
        </p:nvSpPr>
        <p:spPr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7" name="Ograda besedila 6"/>
          <p:cNvSpPr>
            <a:spLocks noGrp="1"/>
          </p:cNvSpPr>
          <p:nvPr>
            <p:ph type="body" sz="quarter" idx="150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8" name="Ograda besedila 7"/>
          <p:cNvSpPr>
            <a:spLocks noGrp="1"/>
          </p:cNvSpPr>
          <p:nvPr>
            <p:ph type="body" sz="quarter" idx="151"/>
          </p:nvPr>
        </p:nvSpPr>
        <p:spPr/>
        <p:txBody>
          <a:bodyPr/>
          <a:lstStyle/>
          <a:p>
            <a:endParaRPr lang="en-US" baseline="30000" dirty="0"/>
          </a:p>
        </p:txBody>
      </p:sp>
      <p:sp>
        <p:nvSpPr>
          <p:cNvPr id="9" name="Ograda besedila 8"/>
          <p:cNvSpPr>
            <a:spLocks noGrp="1"/>
          </p:cNvSpPr>
          <p:nvPr>
            <p:ph type="body" sz="quarter" idx="15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Ograda besedila 9"/>
          <p:cNvSpPr>
            <a:spLocks noGrp="1"/>
          </p:cNvSpPr>
          <p:nvPr>
            <p:ph type="body" sz="quarter" idx="161"/>
          </p:nvPr>
        </p:nvSpPr>
        <p:spPr>
          <a:xfrm>
            <a:off x="15655669" y="33688623"/>
            <a:ext cx="13680000" cy="883014"/>
          </a:xfrm>
        </p:spPr>
        <p:txBody>
          <a:bodyPr/>
          <a:lstStyle/>
          <a:p>
            <a:endParaRPr lang="sl-SI" dirty="0"/>
          </a:p>
        </p:txBody>
      </p:sp>
      <p:sp>
        <p:nvSpPr>
          <p:cNvPr id="30" name="Označba mesta besedila 29"/>
          <p:cNvSpPr>
            <a:spLocks noGrp="1"/>
          </p:cNvSpPr>
          <p:nvPr>
            <p:ph type="body" sz="quarter" idx="162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2" name="Označba mesta besedila 31"/>
          <p:cNvSpPr>
            <a:spLocks noGrp="1"/>
          </p:cNvSpPr>
          <p:nvPr>
            <p:ph type="body" sz="quarter" idx="163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3" name="Označba mesta besedila 32"/>
          <p:cNvSpPr>
            <a:spLocks noGrp="1"/>
          </p:cNvSpPr>
          <p:nvPr>
            <p:ph type="body" sz="quarter" idx="164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4" name="Označba mesta besedila 33"/>
          <p:cNvSpPr>
            <a:spLocks noGrp="1"/>
          </p:cNvSpPr>
          <p:nvPr>
            <p:ph type="body" sz="quarter" idx="165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1" name="Označba mesta besedila 40"/>
          <p:cNvSpPr>
            <a:spLocks noGrp="1"/>
          </p:cNvSpPr>
          <p:nvPr>
            <p:ph type="body" sz="quarter" idx="169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2" name="Označba mesta besedila 41"/>
          <p:cNvSpPr>
            <a:spLocks noGrp="1"/>
          </p:cNvSpPr>
          <p:nvPr>
            <p:ph type="body" sz="quarter" idx="170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3" name="Označba mesta besedila 42"/>
          <p:cNvSpPr>
            <a:spLocks noGrp="1"/>
          </p:cNvSpPr>
          <p:nvPr>
            <p:ph type="body" sz="quarter" idx="17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4" name="Označba mesta besedila 43"/>
          <p:cNvSpPr>
            <a:spLocks noGrp="1"/>
          </p:cNvSpPr>
          <p:nvPr>
            <p:ph type="body" sz="quarter" idx="172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5" name="Označba mesta besedila 44"/>
          <p:cNvSpPr>
            <a:spLocks noGrp="1"/>
          </p:cNvSpPr>
          <p:nvPr>
            <p:ph type="body" sz="quarter" idx="174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6" name="Označba mesta besedila 45"/>
          <p:cNvSpPr>
            <a:spLocks noGrp="1"/>
          </p:cNvSpPr>
          <p:nvPr>
            <p:ph type="body" sz="quarter" idx="175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7" name="Označba mesta besedila 46"/>
          <p:cNvSpPr>
            <a:spLocks noGrp="1"/>
          </p:cNvSpPr>
          <p:nvPr>
            <p:ph type="body" sz="quarter" idx="176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8" name="Označba mesta besedila 47"/>
          <p:cNvSpPr>
            <a:spLocks noGrp="1"/>
          </p:cNvSpPr>
          <p:nvPr>
            <p:ph type="body" sz="quarter" idx="177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9" name="Označba mesta slike 48"/>
          <p:cNvSpPr>
            <a:spLocks noGrp="1"/>
          </p:cNvSpPr>
          <p:nvPr>
            <p:ph type="pic" sz="quarter" idx="178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0" name="Označba mesta slike 49"/>
          <p:cNvSpPr>
            <a:spLocks noGrp="1"/>
          </p:cNvSpPr>
          <p:nvPr>
            <p:ph type="pic" sz="quarter" idx="179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200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4200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kolt1</Template>
  <TotalTime>9725</TotalTime>
  <Words>0</Words>
  <Application>Microsoft Office PowerPoint</Application>
  <PresentationFormat>Po meri</PresentationFormat>
  <Paragraphs>0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Default Design</vt:lpstr>
      <vt:lpstr>PowerPointova predstavitev</vt:lpstr>
    </vt:vector>
  </TitlesOfParts>
  <Company>UM, FOV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Poster-predloga</dc:title>
  <dc:creator>ZB</dc:creator>
  <cp:lastModifiedBy>Aljaž Murko</cp:lastModifiedBy>
  <cp:revision>711</cp:revision>
  <cp:lastPrinted>2017-10-18T20:41:57Z</cp:lastPrinted>
  <dcterms:created xsi:type="dcterms:W3CDTF">2005-08-18T15:37:01Z</dcterms:created>
  <dcterms:modified xsi:type="dcterms:W3CDTF">2025-10-21T11:38:55Z</dcterms:modified>
</cp:coreProperties>
</file>