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0279975" cy="42484675"/>
  <p:notesSz cx="6888163" cy="10021888"/>
  <p:defaultTextStyle>
    <a:defPPr>
      <a:defRPr lang="sl-SI"/>
    </a:defPPr>
    <a:lvl1pPr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382">
          <p15:clr>
            <a:srgbClr val="A4A3A4"/>
          </p15:clr>
        </p15:guide>
        <p15:guide id="2" pos="953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7" userDrawn="1">
          <p15:clr>
            <a:srgbClr val="A4A3A4"/>
          </p15:clr>
        </p15:guide>
        <p15:guide id="2" pos="217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E7DFDB"/>
    <a:srgbClr val="3366FF"/>
    <a:srgbClr val="CC3300"/>
    <a:srgbClr val="FF6600"/>
    <a:srgbClr val="FF9933"/>
    <a:srgbClr val="EAEAEA"/>
    <a:srgbClr val="C0C0C0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38" autoAdjust="0"/>
    <p:restoredTop sz="98696" autoAdjust="0"/>
  </p:normalViewPr>
  <p:slideViewPr>
    <p:cSldViewPr snapToGrid="0">
      <p:cViewPr varScale="1">
        <p:scale>
          <a:sx n="20" d="100"/>
          <a:sy n="20" d="100"/>
        </p:scale>
        <p:origin x="3228" y="96"/>
      </p:cViewPr>
      <p:guideLst>
        <p:guide orient="horz" pos="13382"/>
        <p:guide pos="9537"/>
      </p:guideLst>
    </p:cSldViewPr>
  </p:slideViewPr>
  <p:outlineViewPr>
    <p:cViewPr>
      <p:scale>
        <a:sx n="33" d="100"/>
        <a:sy n="33" d="100"/>
      </p:scale>
      <p:origin x="21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960" y="114"/>
      </p:cViewPr>
      <p:guideLst>
        <p:guide orient="horz" pos="3157"/>
        <p:guide pos="2170"/>
      </p:guideLst>
    </p:cSldViewPr>
  </p:notesViewPr>
  <p:gridSpacing cx="360045" cy="36004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85621" cy="501576"/>
          </a:xfrm>
          <a:prstGeom prst="rect">
            <a:avLst/>
          </a:prstGeom>
        </p:spPr>
        <p:txBody>
          <a:bodyPr vert="horz" lIns="92455" tIns="46227" rIns="92455" bIns="462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Ograda datuma 2"/>
          <p:cNvSpPr>
            <a:spLocks noGrp="1"/>
          </p:cNvSpPr>
          <p:nvPr>
            <p:ph type="dt" sz="quarter" idx="1"/>
          </p:nvPr>
        </p:nvSpPr>
        <p:spPr>
          <a:xfrm>
            <a:off x="3900934" y="1"/>
            <a:ext cx="2985621" cy="501576"/>
          </a:xfrm>
          <a:prstGeom prst="rect">
            <a:avLst/>
          </a:prstGeom>
        </p:spPr>
        <p:txBody>
          <a:bodyPr vert="horz" lIns="92455" tIns="46227" rIns="92455" bIns="46227" rtlCol="0"/>
          <a:lstStyle>
            <a:lvl1pPr algn="r">
              <a:defRPr sz="1200"/>
            </a:lvl1pPr>
          </a:lstStyle>
          <a:p>
            <a:fld id="{1B85815D-F743-424F-9736-25F5E1308403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2"/>
          </p:nvPr>
        </p:nvSpPr>
        <p:spPr>
          <a:xfrm>
            <a:off x="0" y="9518710"/>
            <a:ext cx="2985621" cy="501576"/>
          </a:xfrm>
          <a:prstGeom prst="rect">
            <a:avLst/>
          </a:prstGeom>
        </p:spPr>
        <p:txBody>
          <a:bodyPr vert="horz" lIns="92455" tIns="46227" rIns="92455" bIns="462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3"/>
          </p:nvPr>
        </p:nvSpPr>
        <p:spPr>
          <a:xfrm>
            <a:off x="3900934" y="9518710"/>
            <a:ext cx="2985621" cy="501576"/>
          </a:xfrm>
          <a:prstGeom prst="rect">
            <a:avLst/>
          </a:prstGeom>
        </p:spPr>
        <p:txBody>
          <a:bodyPr vert="horz" lIns="92455" tIns="46227" rIns="92455" bIns="46227" rtlCol="0" anchor="b"/>
          <a:lstStyle>
            <a:lvl1pPr algn="r">
              <a:defRPr sz="1200"/>
            </a:lvl1pPr>
          </a:lstStyle>
          <a:p>
            <a:fld id="{5DE34902-D470-4F05-95D3-905F22426F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02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621" cy="499973"/>
          </a:xfrm>
          <a:prstGeom prst="rect">
            <a:avLst/>
          </a:prstGeom>
        </p:spPr>
        <p:txBody>
          <a:bodyPr vert="horz" lIns="89209" tIns="44605" rIns="89209" bIns="44605" rtlCol="0"/>
          <a:lstStyle>
            <a:lvl1pPr algn="l">
              <a:defRPr sz="1200"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0934" y="0"/>
            <a:ext cx="2985621" cy="499973"/>
          </a:xfrm>
          <a:prstGeom prst="rect">
            <a:avLst/>
          </a:prstGeom>
        </p:spPr>
        <p:txBody>
          <a:bodyPr vert="horz" lIns="89209" tIns="44605" rIns="89209" bIns="44605" rtlCol="0"/>
          <a:lstStyle>
            <a:lvl1pPr algn="r">
              <a:defRPr sz="1200"/>
            </a:lvl1pPr>
          </a:lstStyle>
          <a:p>
            <a:pPr>
              <a:defRPr/>
            </a:pPr>
            <a:fld id="{B0DC8C19-7507-418C-9BAE-22B5ED4A224B}" type="datetimeFigureOut">
              <a:rPr lang="sl-SI"/>
              <a:pPr>
                <a:defRPr/>
              </a:pPr>
              <a:t>13. 10. 2026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05025" y="754063"/>
            <a:ext cx="2678113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209" tIns="44605" rIns="89209" bIns="44605" rtlCol="0" anchor="ctr"/>
          <a:lstStyle/>
          <a:p>
            <a:pPr lvl="0"/>
            <a:endParaRPr lang="sl-SI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495" y="4759356"/>
            <a:ext cx="5511174" cy="4509369"/>
          </a:xfrm>
          <a:prstGeom prst="rect">
            <a:avLst/>
          </a:prstGeom>
        </p:spPr>
        <p:txBody>
          <a:bodyPr vert="horz" lIns="89209" tIns="44605" rIns="89209" bIns="44605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sl-SI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20313"/>
            <a:ext cx="2985621" cy="499973"/>
          </a:xfrm>
          <a:prstGeom prst="rect">
            <a:avLst/>
          </a:prstGeom>
        </p:spPr>
        <p:txBody>
          <a:bodyPr vert="horz" lIns="89209" tIns="44605" rIns="89209" bIns="4460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0934" y="9520313"/>
            <a:ext cx="2985621" cy="499973"/>
          </a:xfrm>
          <a:prstGeom prst="rect">
            <a:avLst/>
          </a:prstGeom>
        </p:spPr>
        <p:txBody>
          <a:bodyPr vert="horz" lIns="89209" tIns="44605" rIns="89209" bIns="44605" rtlCol="0" anchor="b"/>
          <a:lstStyle>
            <a:lvl1pPr algn="r">
              <a:defRPr sz="1200"/>
            </a:lvl1pPr>
          </a:lstStyle>
          <a:p>
            <a:pPr>
              <a:defRPr/>
            </a:pPr>
            <a:fld id="{EDAE540A-35A9-4D43-8E10-4BF0ECD75A82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191961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914529" y="7438227"/>
            <a:ext cx="13680000" cy="79429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4000" b="1" u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(</a:t>
            </a:r>
            <a:r>
              <a:rPr lang="sl-SI" noProof="0" dirty="0"/>
              <a:t>kliknite za urejanje</a:t>
            </a:r>
            <a:r>
              <a:rPr lang="en-US" noProof="0" dirty="0"/>
              <a:t>) </a:t>
            </a:r>
            <a:r>
              <a:rPr lang="sl-SI" noProof="0" dirty="0"/>
              <a:t>Uvod</a:t>
            </a:r>
            <a:endParaRPr lang="en-US" noProof="0" dirty="0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914529" y="18089451"/>
            <a:ext cx="13680000" cy="79640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4000" b="1" u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(</a:t>
            </a:r>
            <a:r>
              <a:rPr lang="sl-SI" noProof="0" dirty="0"/>
              <a:t>kliknite za urejanje</a:t>
            </a:r>
            <a:r>
              <a:rPr lang="en-US" noProof="0" dirty="0"/>
              <a:t>) </a:t>
            </a:r>
            <a:r>
              <a:rPr lang="sl-SI" noProof="0" dirty="0"/>
              <a:t>Metode / izhodišča</a:t>
            </a:r>
            <a:endParaRPr lang="en-US" noProof="0" dirty="0"/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15639523" y="7419973"/>
            <a:ext cx="13680000" cy="79429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4000" b="1" u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(</a:t>
            </a:r>
            <a:r>
              <a:rPr lang="sl-SI" noProof="0" dirty="0"/>
              <a:t>kliknite za urejanje</a:t>
            </a:r>
            <a:r>
              <a:rPr lang="en-US" noProof="0" dirty="0"/>
              <a:t>)  </a:t>
            </a:r>
            <a:r>
              <a:rPr lang="sl-SI" noProof="0" dirty="0"/>
              <a:t>Rezultati</a:t>
            </a:r>
            <a:endParaRPr lang="en-US" noProof="0" dirty="0"/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15639521" y="23630844"/>
            <a:ext cx="13680000" cy="79429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4000" b="1" u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(</a:t>
            </a:r>
            <a:r>
              <a:rPr lang="sl-SI" noProof="0" dirty="0"/>
              <a:t>kliknite za urejanje</a:t>
            </a:r>
            <a:r>
              <a:rPr lang="en-US" noProof="0" dirty="0"/>
              <a:t>)  </a:t>
            </a:r>
            <a:r>
              <a:rPr lang="sl-SI" noProof="0" dirty="0"/>
              <a:t>Razprava / zaključki</a:t>
            </a:r>
            <a:endParaRPr lang="en-US" noProof="0" dirty="0"/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15639522" y="32888682"/>
            <a:ext cx="13680000" cy="79640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4000" b="1" u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(</a:t>
            </a:r>
            <a:r>
              <a:rPr lang="sl-SI" noProof="0" dirty="0"/>
              <a:t>kliknite za urejanje</a:t>
            </a:r>
            <a:r>
              <a:rPr lang="en-US" noProof="0" dirty="0"/>
              <a:t>) </a:t>
            </a:r>
            <a:r>
              <a:rPr lang="sl-SI" noProof="0" dirty="0"/>
              <a:t>Literatura</a:t>
            </a:r>
            <a:endParaRPr lang="en-US" noProof="0" dirty="0"/>
          </a:p>
        </p:txBody>
      </p:sp>
      <p:sp>
        <p:nvSpPr>
          <p:cNvPr id="76" name="Text Placeholder 76"/>
          <p:cNvSpPr>
            <a:spLocks noGrp="1"/>
          </p:cNvSpPr>
          <p:nvPr>
            <p:ph type="body" sz="quarter" idx="150" hasCustomPrompt="1"/>
          </p:nvPr>
        </p:nvSpPr>
        <p:spPr>
          <a:xfrm>
            <a:off x="4091542" y="5609482"/>
            <a:ext cx="22096890" cy="1674187"/>
          </a:xfrm>
          <a:prstGeom prst="rect">
            <a:avLst/>
          </a:prstGeom>
        </p:spPr>
        <p:txBody>
          <a:bodyPr lIns="77349" tIns="38675" rIns="77349" bIns="38675" anchor="t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3600" baseline="0">
                <a:solidFill>
                  <a:schemeClr val="tx1"/>
                </a:solidFill>
                <a:latin typeface="+mj-lt"/>
              </a:defRPr>
            </a:lvl1pPr>
            <a:lvl2pPr>
              <a:buFontTx/>
              <a:buNone/>
              <a:defRPr sz="6100"/>
            </a:lvl2pPr>
            <a:lvl3pPr>
              <a:buFontTx/>
              <a:buNone/>
              <a:defRPr sz="6100"/>
            </a:lvl3pPr>
            <a:lvl4pPr>
              <a:buFontTx/>
              <a:buNone/>
              <a:defRPr sz="6100"/>
            </a:lvl4pPr>
            <a:lvl5pPr>
              <a:buFontTx/>
              <a:buNone/>
              <a:defRPr sz="6100"/>
            </a:lvl5pPr>
          </a:lstStyle>
          <a:p>
            <a:pPr lvl="0"/>
            <a:r>
              <a:rPr lang="sl-SI" noProof="0" dirty="0"/>
              <a:t>Naslovi  organizacij posameznih avtorjev in e-poštni naslov korespondenčnega avtorja</a:t>
            </a:r>
            <a:endParaRPr lang="en-US" noProof="0" dirty="0"/>
          </a:p>
        </p:txBody>
      </p:sp>
      <p:sp>
        <p:nvSpPr>
          <p:cNvPr id="79" name="Text Placeholder 76"/>
          <p:cNvSpPr>
            <a:spLocks noGrp="1"/>
          </p:cNvSpPr>
          <p:nvPr>
            <p:ph type="body" sz="quarter" idx="151" hasCustomPrompt="1"/>
          </p:nvPr>
        </p:nvSpPr>
        <p:spPr>
          <a:xfrm>
            <a:off x="4091542" y="4537149"/>
            <a:ext cx="22096890" cy="866273"/>
          </a:xfrm>
          <a:prstGeom prst="rect">
            <a:avLst/>
          </a:prstGeom>
        </p:spPr>
        <p:txBody>
          <a:bodyPr lIns="77349" tIns="38675" rIns="77349" bIns="38675" anchor="ctr" anchorCtr="1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4800" b="1" baseline="0">
                <a:solidFill>
                  <a:schemeClr val="tx1"/>
                </a:solidFill>
                <a:latin typeface="+mj-lt"/>
              </a:defRPr>
            </a:lvl1pPr>
            <a:lvl2pPr>
              <a:buFontTx/>
              <a:buNone/>
              <a:defRPr sz="6100"/>
            </a:lvl2pPr>
            <a:lvl3pPr>
              <a:buFontTx/>
              <a:buNone/>
              <a:defRPr sz="6100"/>
            </a:lvl3pPr>
            <a:lvl4pPr>
              <a:buFontTx/>
              <a:buNone/>
              <a:defRPr sz="6100"/>
            </a:lvl4pPr>
            <a:lvl5pPr>
              <a:buFontTx/>
              <a:buNone/>
              <a:defRPr sz="6100"/>
            </a:lvl5pPr>
          </a:lstStyle>
          <a:p>
            <a:pPr lvl="0"/>
            <a:r>
              <a:rPr lang="sl-SI" noProof="0" dirty="0"/>
              <a:t>Avtorji (Ime in Priimek,…)</a:t>
            </a:r>
            <a:endParaRPr lang="en-US" noProof="0" dirty="0"/>
          </a:p>
        </p:txBody>
      </p:sp>
      <p:sp>
        <p:nvSpPr>
          <p:cNvPr id="80" name="Text Placeholder 76"/>
          <p:cNvSpPr>
            <a:spLocks noGrp="1"/>
          </p:cNvSpPr>
          <p:nvPr>
            <p:ph type="body" sz="quarter" idx="153" hasCustomPrompt="1"/>
          </p:nvPr>
        </p:nvSpPr>
        <p:spPr>
          <a:xfrm>
            <a:off x="4091542" y="3247693"/>
            <a:ext cx="22096890" cy="1002650"/>
          </a:xfrm>
          <a:prstGeom prst="rect">
            <a:avLst/>
          </a:prstGeom>
        </p:spPr>
        <p:txBody>
          <a:bodyPr lIns="77349" tIns="38675" rIns="77349" bIns="38675" anchor="ctr" anchorCtr="1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5300" b="1">
                <a:solidFill>
                  <a:schemeClr val="tx1"/>
                </a:solidFill>
                <a:latin typeface="+mj-lt"/>
              </a:defRPr>
            </a:lvl1pPr>
            <a:lvl2pPr>
              <a:buFontTx/>
              <a:buNone/>
              <a:defRPr sz="6100"/>
            </a:lvl2pPr>
            <a:lvl3pPr>
              <a:buFontTx/>
              <a:buNone/>
              <a:defRPr sz="6100"/>
            </a:lvl3pPr>
            <a:lvl4pPr>
              <a:buFontTx/>
              <a:buNone/>
              <a:defRPr sz="6100"/>
            </a:lvl4pPr>
            <a:lvl5pPr>
              <a:buFontTx/>
              <a:buNone/>
              <a:defRPr sz="6100"/>
            </a:lvl5pPr>
          </a:lstStyle>
          <a:p>
            <a:pPr lvl="0"/>
            <a:r>
              <a:rPr lang="sl-SI" noProof="0" dirty="0"/>
              <a:t>Naslov</a:t>
            </a:r>
            <a:endParaRPr lang="en-US" noProof="0" dirty="0"/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161" hasCustomPrompt="1"/>
          </p:nvPr>
        </p:nvSpPr>
        <p:spPr>
          <a:xfrm>
            <a:off x="15655669" y="33688623"/>
            <a:ext cx="13680000" cy="2434208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indent="0" algn="just">
              <a:buNone/>
              <a:defRPr sz="2800" baseline="0">
                <a:solidFill>
                  <a:schemeClr val="tx1"/>
                </a:solidFill>
                <a:latin typeface="+mn-lt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noProof="0" dirty="0"/>
              <a:t>[1]</a:t>
            </a:r>
            <a:r>
              <a:rPr lang="sl-SI" noProof="0" dirty="0"/>
              <a:t>  Avtorji</a:t>
            </a:r>
            <a:r>
              <a:rPr lang="en-US" noProof="0" dirty="0"/>
              <a:t>, </a:t>
            </a:r>
            <a:r>
              <a:rPr lang="sl-SI" noProof="0" dirty="0"/>
              <a:t>Okrajšava revije,</a:t>
            </a:r>
            <a:r>
              <a:rPr lang="en-US" noProof="0" dirty="0"/>
              <a:t> </a:t>
            </a:r>
            <a:r>
              <a:rPr lang="sl-SI" noProof="0" dirty="0"/>
              <a:t>Vol. (Leto) Strani.      Največ 5 referenc.</a:t>
            </a:r>
          </a:p>
          <a:p>
            <a:pPr lvl="0"/>
            <a:endParaRPr lang="sl-SI" noProof="0" dirty="0"/>
          </a:p>
          <a:p>
            <a:pPr lvl="0"/>
            <a:endParaRPr lang="sl-SI" noProof="0" dirty="0"/>
          </a:p>
          <a:p>
            <a:pPr lvl="0"/>
            <a:endParaRPr lang="sl-SI" noProof="0" dirty="0"/>
          </a:p>
        </p:txBody>
      </p:sp>
      <p:sp>
        <p:nvSpPr>
          <p:cNvPr id="36" name="Text Placeholder 3"/>
          <p:cNvSpPr>
            <a:spLocks noGrp="1"/>
          </p:cNvSpPr>
          <p:nvPr>
            <p:ph type="body" sz="quarter" idx="162" hasCustomPrompt="1"/>
          </p:nvPr>
        </p:nvSpPr>
        <p:spPr>
          <a:xfrm>
            <a:off x="15639523" y="8239683"/>
            <a:ext cx="13680000" cy="993813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indent="0" algn="just">
              <a:lnSpc>
                <a:spcPct val="110000"/>
              </a:lnSpc>
              <a:spcBef>
                <a:spcPts val="0"/>
              </a:spcBef>
              <a:buNone/>
              <a:defRPr sz="3200">
                <a:solidFill>
                  <a:schemeClr val="tx1"/>
                </a:solidFill>
                <a:latin typeface="+mn-lt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sl-SI" noProof="0" dirty="0"/>
              <a:t>Vstavite besedilo.</a:t>
            </a:r>
            <a:endParaRPr lang="en-US" noProof="0" dirty="0"/>
          </a:p>
        </p:txBody>
      </p:sp>
      <p:sp>
        <p:nvSpPr>
          <p:cNvPr id="37" name="Text Placeholder 3"/>
          <p:cNvSpPr>
            <a:spLocks noGrp="1"/>
          </p:cNvSpPr>
          <p:nvPr>
            <p:ph type="body" sz="quarter" idx="163" hasCustomPrompt="1"/>
          </p:nvPr>
        </p:nvSpPr>
        <p:spPr>
          <a:xfrm>
            <a:off x="914529" y="8239684"/>
            <a:ext cx="13680000" cy="1535500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indent="0" algn="just">
              <a:lnSpc>
                <a:spcPct val="11000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+mn-lt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sl-SI" noProof="0" dirty="0"/>
              <a:t>Vstavite besedilo. Prosimo, da uporabljate </a:t>
            </a:r>
            <a:r>
              <a:rPr lang="sl-SI" noProof="0" dirty="0" err="1"/>
              <a:t>prednastavljeno</a:t>
            </a:r>
            <a:r>
              <a:rPr lang="sl-SI" noProof="0" dirty="0"/>
              <a:t> obliko in velikost pisave.</a:t>
            </a:r>
            <a:endParaRPr lang="en-US" noProof="0" dirty="0"/>
          </a:p>
        </p:txBody>
      </p:sp>
      <p:sp>
        <p:nvSpPr>
          <p:cNvPr id="38" name="Text Placeholder 3"/>
          <p:cNvSpPr>
            <a:spLocks noGrp="1"/>
          </p:cNvSpPr>
          <p:nvPr>
            <p:ph type="body" sz="quarter" idx="164" hasCustomPrompt="1"/>
          </p:nvPr>
        </p:nvSpPr>
        <p:spPr>
          <a:xfrm>
            <a:off x="914529" y="18897174"/>
            <a:ext cx="13680000" cy="993813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indent="0" algn="just">
              <a:lnSpc>
                <a:spcPct val="11000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+mn-lt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sl-SI" noProof="0" dirty="0"/>
              <a:t>Vstavite besedilo.</a:t>
            </a:r>
          </a:p>
        </p:txBody>
      </p:sp>
      <p:sp>
        <p:nvSpPr>
          <p:cNvPr id="39" name="Text Placeholder 3"/>
          <p:cNvSpPr>
            <a:spLocks noGrp="1"/>
          </p:cNvSpPr>
          <p:nvPr>
            <p:ph type="body" sz="quarter" idx="165" hasCustomPrompt="1"/>
          </p:nvPr>
        </p:nvSpPr>
        <p:spPr>
          <a:xfrm>
            <a:off x="15639522" y="24446635"/>
            <a:ext cx="13680000" cy="993813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marR="0" indent="0" algn="just" defTabSz="4200525" rtl="0" eaLnBrk="0" fontAlgn="base" latinLnBrk="0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3200" baseline="0">
                <a:solidFill>
                  <a:schemeClr val="tx1"/>
                </a:solidFill>
                <a:latin typeface="+mn-lt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marL="0" marR="0" lvl="0" indent="0" algn="l" defTabSz="4200525" rtl="0" eaLnBrk="0" fontAlgn="base" latinLnBrk="0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l-SI" noProof="0" dirty="0"/>
              <a:t>Vstavite besedilo. Če je možno, predstavite zaključke v obliki alinej.</a:t>
            </a:r>
            <a:endParaRPr lang="en-US" noProof="0" dirty="0"/>
          </a:p>
        </p:txBody>
      </p:sp>
      <p:sp>
        <p:nvSpPr>
          <p:cNvPr id="44" name="Text Placeholder 3"/>
          <p:cNvSpPr>
            <a:spLocks noGrp="1"/>
          </p:cNvSpPr>
          <p:nvPr>
            <p:ph type="body" sz="quarter" idx="169" hasCustomPrompt="1"/>
          </p:nvPr>
        </p:nvSpPr>
        <p:spPr>
          <a:xfrm>
            <a:off x="15639522" y="36396898"/>
            <a:ext cx="13680000" cy="1013499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indent="0" algn="just">
              <a:lnSpc>
                <a:spcPct val="11000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+mn-lt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sl-SI" noProof="0" dirty="0"/>
              <a:t>Vstavite besedilo. Zahvale (če so).</a:t>
            </a:r>
            <a:endParaRPr lang="en-US" noProof="0" dirty="0"/>
          </a:p>
        </p:txBody>
      </p:sp>
      <p:sp>
        <p:nvSpPr>
          <p:cNvPr id="45" name="Text Placeholder 3"/>
          <p:cNvSpPr>
            <a:spLocks noGrp="1"/>
          </p:cNvSpPr>
          <p:nvPr>
            <p:ph type="body" sz="quarter" idx="170" hasCustomPrompt="1"/>
          </p:nvPr>
        </p:nvSpPr>
        <p:spPr>
          <a:xfrm>
            <a:off x="914529" y="24352053"/>
            <a:ext cx="13680000" cy="926103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indent="0" algn="just">
              <a:lnSpc>
                <a:spcPct val="110000"/>
              </a:lnSpc>
              <a:spcBef>
                <a:spcPts val="0"/>
              </a:spcBef>
              <a:buNone/>
              <a:defRPr sz="2800" b="0" baseline="0">
                <a:solidFill>
                  <a:schemeClr val="tx1"/>
                </a:solidFill>
                <a:latin typeface="+mn-lt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sl-SI" noProof="0" dirty="0"/>
              <a:t>Slika 1: Opis.</a:t>
            </a:r>
          </a:p>
        </p:txBody>
      </p:sp>
      <p:sp>
        <p:nvSpPr>
          <p:cNvPr id="46" name="Text Placeholder 3"/>
          <p:cNvSpPr>
            <a:spLocks noGrp="1"/>
          </p:cNvSpPr>
          <p:nvPr>
            <p:ph type="body" sz="quarter" idx="171" hasCustomPrompt="1"/>
          </p:nvPr>
        </p:nvSpPr>
        <p:spPr>
          <a:xfrm>
            <a:off x="914529" y="23279998"/>
            <a:ext cx="13680000" cy="993813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indent="0" algn="just">
              <a:lnSpc>
                <a:spcPct val="11000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+mn-lt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sl-SI" noProof="0" dirty="0"/>
              <a:t>Vstavite slike v najboljši razpoložljivi resoluciji ali v vektorskem formatu.</a:t>
            </a:r>
          </a:p>
        </p:txBody>
      </p:sp>
      <p:sp>
        <p:nvSpPr>
          <p:cNvPr id="47" name="Text Placeholder 3"/>
          <p:cNvSpPr>
            <a:spLocks noGrp="1"/>
          </p:cNvSpPr>
          <p:nvPr>
            <p:ph type="body" sz="quarter" idx="172" hasCustomPrompt="1"/>
          </p:nvPr>
        </p:nvSpPr>
        <p:spPr>
          <a:xfrm>
            <a:off x="914529" y="21262001"/>
            <a:ext cx="13680000" cy="993813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indent="0" algn="just">
              <a:lnSpc>
                <a:spcPct val="11000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+mn-lt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sl-SI" noProof="0" dirty="0"/>
              <a:t>Za urejanje enačb priporočamo, da uporabite </a:t>
            </a:r>
            <a:r>
              <a:rPr lang="sl-SI" noProof="0" dirty="0" err="1"/>
              <a:t>MathType</a:t>
            </a:r>
            <a:r>
              <a:rPr lang="sl-SI" noProof="0" dirty="0"/>
              <a:t>.</a:t>
            </a:r>
          </a:p>
        </p:txBody>
      </p:sp>
      <p:sp>
        <p:nvSpPr>
          <p:cNvPr id="23" name="TextBox 3"/>
          <p:cNvSpPr txBox="1">
            <a:spLocks noChangeArrowheads="1"/>
          </p:cNvSpPr>
          <p:nvPr userDrawn="1"/>
        </p:nvSpPr>
        <p:spPr bwMode="auto">
          <a:xfrm>
            <a:off x="9320937" y="1198178"/>
            <a:ext cx="11638122" cy="1618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sl-SI" sz="3200" dirty="0"/>
              <a:t>46. mednarodna konferenca o razvoju organizacijskih znanosti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sz="3200" b="1" dirty="0"/>
              <a:t>PRIHODNOST DELA IN SODOBNI ORGANIZACIJSKI IZZIVI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l-SI" altLang="en-US" sz="3200" b="0" dirty="0"/>
              <a:t>17. – 19. 3.</a:t>
            </a:r>
            <a:r>
              <a:rPr lang="sl-SI" altLang="en-US" sz="3200" b="0" baseline="0" dirty="0"/>
              <a:t> 20</a:t>
            </a:r>
            <a:r>
              <a:rPr lang="en-US" altLang="en-US" sz="3200" b="0" baseline="0" dirty="0"/>
              <a:t>2</a:t>
            </a:r>
            <a:r>
              <a:rPr lang="sl-SI" altLang="en-US" sz="3200" b="0" baseline="0" dirty="0"/>
              <a:t>7, Portorož, Slovenija</a:t>
            </a:r>
            <a:endParaRPr lang="sl-SI" altLang="en-US" sz="3200" b="0" dirty="0"/>
          </a:p>
        </p:txBody>
      </p:sp>
      <p:sp>
        <p:nvSpPr>
          <p:cNvPr id="34" name="Text Placeholder 76"/>
          <p:cNvSpPr>
            <a:spLocks noGrp="1"/>
          </p:cNvSpPr>
          <p:nvPr>
            <p:ph type="body" sz="quarter" idx="174" hasCustomPrompt="1"/>
          </p:nvPr>
        </p:nvSpPr>
        <p:spPr>
          <a:xfrm>
            <a:off x="0" y="-31531"/>
            <a:ext cx="30279975" cy="900000"/>
          </a:xfrm>
          <a:prstGeom prst="rect">
            <a:avLst/>
          </a:prstGeom>
        </p:spPr>
        <p:txBody>
          <a:bodyPr lIns="77349" tIns="38675" rIns="77349" bIns="38675" anchor="ctr" anchorCtr="1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3200" b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6100"/>
            </a:lvl2pPr>
            <a:lvl3pPr>
              <a:buFontTx/>
              <a:buNone/>
              <a:defRPr sz="6100"/>
            </a:lvl3pPr>
            <a:lvl4pPr>
              <a:buFontTx/>
              <a:buNone/>
              <a:defRPr sz="6100"/>
            </a:lvl4pPr>
            <a:lvl5pPr>
              <a:buFontTx/>
              <a:buNone/>
              <a:defRPr sz="6100"/>
            </a:lvl5pPr>
          </a:lstStyle>
          <a:p>
            <a:pPr lvl="0"/>
            <a:r>
              <a:rPr lang="sl-SI" noProof="0" dirty="0"/>
              <a:t>Prazno</a:t>
            </a:r>
            <a:endParaRPr lang="en-US" noProof="0" dirty="0"/>
          </a:p>
        </p:txBody>
      </p:sp>
      <p:sp>
        <p:nvSpPr>
          <p:cNvPr id="41" name="Text Placeholder 76"/>
          <p:cNvSpPr>
            <a:spLocks noGrp="1"/>
          </p:cNvSpPr>
          <p:nvPr>
            <p:ph type="body" sz="quarter" idx="175" hasCustomPrompt="1"/>
          </p:nvPr>
        </p:nvSpPr>
        <p:spPr>
          <a:xfrm>
            <a:off x="0" y="41566303"/>
            <a:ext cx="30279975" cy="900000"/>
          </a:xfrm>
          <a:prstGeom prst="rect">
            <a:avLst/>
          </a:prstGeom>
        </p:spPr>
        <p:txBody>
          <a:bodyPr lIns="77349" tIns="38675" rIns="77349" bIns="38675" anchor="ctr" anchorCtr="1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3200" b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6100"/>
            </a:lvl2pPr>
            <a:lvl3pPr>
              <a:buFontTx/>
              <a:buNone/>
              <a:defRPr sz="6100"/>
            </a:lvl3pPr>
            <a:lvl4pPr>
              <a:buFontTx/>
              <a:buNone/>
              <a:defRPr sz="6100"/>
            </a:lvl4pPr>
            <a:lvl5pPr>
              <a:buFontTx/>
              <a:buNone/>
              <a:defRPr sz="6100"/>
            </a:lvl5pPr>
          </a:lstStyle>
          <a:p>
            <a:pPr lvl="0"/>
            <a:r>
              <a:rPr lang="sl-SI" noProof="0" dirty="0"/>
              <a:t>Prazno</a:t>
            </a:r>
            <a:endParaRPr lang="en-US" noProof="0" dirty="0"/>
          </a:p>
        </p:txBody>
      </p:sp>
      <p:sp>
        <p:nvSpPr>
          <p:cNvPr id="48" name="Text Placeholder 76"/>
          <p:cNvSpPr>
            <a:spLocks noGrp="1"/>
          </p:cNvSpPr>
          <p:nvPr>
            <p:ph type="body" sz="quarter" idx="176" hasCustomPrompt="1"/>
          </p:nvPr>
        </p:nvSpPr>
        <p:spPr>
          <a:xfrm>
            <a:off x="-1" y="1"/>
            <a:ext cx="900000" cy="42484674"/>
          </a:xfrm>
          <a:prstGeom prst="rect">
            <a:avLst/>
          </a:prstGeom>
        </p:spPr>
        <p:txBody>
          <a:bodyPr vert="vert270" lIns="77349" tIns="38675" rIns="77349" bIns="38675" anchor="ctr" anchorCtr="1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3200" b="0" baseline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6100"/>
            </a:lvl2pPr>
            <a:lvl3pPr>
              <a:buFontTx/>
              <a:buNone/>
              <a:defRPr sz="6100"/>
            </a:lvl3pPr>
            <a:lvl4pPr>
              <a:buFontTx/>
              <a:buNone/>
              <a:defRPr sz="6100"/>
            </a:lvl4pPr>
            <a:lvl5pPr>
              <a:buFontTx/>
              <a:buNone/>
              <a:defRPr sz="6100"/>
            </a:lvl5pPr>
          </a:lstStyle>
          <a:p>
            <a:pPr lvl="0"/>
            <a:r>
              <a:rPr lang="sl-SI" noProof="0" dirty="0"/>
              <a:t>Prazno</a:t>
            </a:r>
            <a:endParaRPr lang="en-US" noProof="0" dirty="0"/>
          </a:p>
        </p:txBody>
      </p:sp>
      <p:sp>
        <p:nvSpPr>
          <p:cNvPr id="49" name="Text Placeholder 76"/>
          <p:cNvSpPr>
            <a:spLocks noGrp="1"/>
          </p:cNvSpPr>
          <p:nvPr>
            <p:ph type="body" sz="quarter" idx="177" hasCustomPrompt="1"/>
          </p:nvPr>
        </p:nvSpPr>
        <p:spPr>
          <a:xfrm>
            <a:off x="29330072" y="1"/>
            <a:ext cx="900000" cy="42484674"/>
          </a:xfrm>
          <a:prstGeom prst="rect">
            <a:avLst/>
          </a:prstGeom>
        </p:spPr>
        <p:txBody>
          <a:bodyPr vert="vert270" lIns="77349" tIns="38675" rIns="77349" bIns="38675" anchor="ctr" anchorCtr="1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3200" b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6100"/>
            </a:lvl2pPr>
            <a:lvl3pPr>
              <a:buFontTx/>
              <a:buNone/>
              <a:defRPr sz="6100"/>
            </a:lvl3pPr>
            <a:lvl4pPr>
              <a:buFontTx/>
              <a:buNone/>
              <a:defRPr sz="6100"/>
            </a:lvl4pPr>
            <a:lvl5pPr>
              <a:buFontTx/>
              <a:buNone/>
              <a:defRPr sz="6100"/>
            </a:lvl5pPr>
          </a:lstStyle>
          <a:p>
            <a:pPr lvl="0"/>
            <a:r>
              <a:rPr lang="sl-SI" noProof="0" dirty="0"/>
              <a:t>Prazno</a:t>
            </a:r>
            <a:endParaRPr lang="en-US" noProof="0" dirty="0"/>
          </a:p>
        </p:txBody>
      </p:sp>
      <p:sp>
        <p:nvSpPr>
          <p:cNvPr id="50" name="Ograda slike 17"/>
          <p:cNvSpPr>
            <a:spLocks noGrp="1"/>
          </p:cNvSpPr>
          <p:nvPr>
            <p:ph type="pic" sz="quarter" idx="178" hasCustomPrompt="1"/>
          </p:nvPr>
        </p:nvSpPr>
        <p:spPr>
          <a:xfrm>
            <a:off x="26359945" y="3233976"/>
            <a:ext cx="2963918" cy="4049693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 anchor="ctr"/>
          <a:lstStyle>
            <a:lvl1pPr algn="ctr">
              <a:buNone/>
              <a:defRPr sz="3200" baseline="0"/>
            </a:lvl1pPr>
          </a:lstStyle>
          <a:p>
            <a:r>
              <a:rPr lang="sl-SI" noProof="0" dirty="0"/>
              <a:t>Vaš logotip 2</a:t>
            </a:r>
          </a:p>
        </p:txBody>
      </p:sp>
      <p:sp>
        <p:nvSpPr>
          <p:cNvPr id="52" name="Ograda slike 17"/>
          <p:cNvSpPr>
            <a:spLocks noGrp="1"/>
          </p:cNvSpPr>
          <p:nvPr>
            <p:ph type="pic" sz="quarter" idx="179" hasCustomPrompt="1"/>
          </p:nvPr>
        </p:nvSpPr>
        <p:spPr>
          <a:xfrm>
            <a:off x="885825" y="3233976"/>
            <a:ext cx="2963918" cy="4049693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 anchor="ctr"/>
          <a:lstStyle>
            <a:lvl1pPr algn="ctr">
              <a:buNone/>
              <a:defRPr sz="3200" baseline="0"/>
            </a:lvl1pPr>
          </a:lstStyle>
          <a:p>
            <a:r>
              <a:rPr lang="sl-SI" noProof="0" dirty="0"/>
              <a:t>Vaš logotip 1</a:t>
            </a:r>
          </a:p>
        </p:txBody>
      </p:sp>
      <p:pic>
        <p:nvPicPr>
          <p:cNvPr id="2" name="Slika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2686" y="980594"/>
            <a:ext cx="4067361" cy="196634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14476" y="1698379"/>
            <a:ext cx="27251025" cy="7081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20078" tIns="210039" rIns="420078" bIns="21003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l-SI" altLang="en-US" dirty="0" err="1"/>
              <a:t>Click</a:t>
            </a:r>
            <a:r>
              <a:rPr lang="sl-SI" altLang="en-US" dirty="0"/>
              <a:t> to </a:t>
            </a:r>
            <a:r>
              <a:rPr lang="sl-SI" altLang="en-US" dirty="0" err="1"/>
              <a:t>edit</a:t>
            </a:r>
            <a:r>
              <a:rPr lang="sl-SI" altLang="en-US" dirty="0"/>
              <a:t> </a:t>
            </a:r>
            <a:r>
              <a:rPr lang="sl-SI" altLang="en-US" dirty="0" err="1"/>
              <a:t>Master</a:t>
            </a:r>
            <a:r>
              <a:rPr lang="sl-SI" altLang="en-US" dirty="0"/>
              <a:t> </a:t>
            </a:r>
            <a:r>
              <a:rPr lang="sl-SI" altLang="en-US" dirty="0" err="1"/>
              <a:t>title</a:t>
            </a:r>
            <a:r>
              <a:rPr lang="sl-SI" altLang="en-US" dirty="0"/>
              <a:t> </a:t>
            </a:r>
            <a:r>
              <a:rPr lang="sl-SI" altLang="en-US" dirty="0" err="1"/>
              <a:t>style</a:t>
            </a:r>
            <a:endParaRPr lang="sl-SI" alt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14476" y="9906685"/>
            <a:ext cx="27251025" cy="28035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20078" tIns="210039" rIns="420078" bIns="21003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 altLang="en-US"/>
              <a:t>Click to edit Master text styles</a:t>
            </a:r>
          </a:p>
          <a:p>
            <a:pPr lvl="1"/>
            <a:r>
              <a:rPr lang="sl-SI" altLang="en-US"/>
              <a:t>Second level</a:t>
            </a:r>
          </a:p>
          <a:p>
            <a:pPr lvl="2"/>
            <a:r>
              <a:rPr lang="sl-SI" altLang="en-US"/>
              <a:t>Third level</a:t>
            </a:r>
          </a:p>
          <a:p>
            <a:pPr lvl="3"/>
            <a:r>
              <a:rPr lang="sl-SI" altLang="en-US"/>
              <a:t>Fourth level</a:t>
            </a:r>
          </a:p>
          <a:p>
            <a:pPr lvl="4"/>
            <a:r>
              <a:rPr lang="sl-SI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14478" y="38689319"/>
            <a:ext cx="7065963" cy="295404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420078" tIns="210039" rIns="420078" bIns="210039" numCol="1" anchor="t" anchorCtr="0" compatLnSpc="1">
            <a:prstTxWarp prst="textNoShape">
              <a:avLst/>
            </a:prstTxWarp>
          </a:bodyPr>
          <a:lstStyle>
            <a:lvl1pPr>
              <a:defRPr sz="6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345738" y="38689319"/>
            <a:ext cx="9588500" cy="295404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420078" tIns="210039" rIns="420078" bIns="210039" numCol="1" anchor="t" anchorCtr="0" compatLnSpc="1">
            <a:prstTxWarp prst="textNoShape">
              <a:avLst/>
            </a:prstTxWarp>
          </a:bodyPr>
          <a:lstStyle>
            <a:lvl1pPr algn="ctr">
              <a:defRPr sz="6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699538" y="38689319"/>
            <a:ext cx="7065962" cy="295404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420078" tIns="210039" rIns="420078" bIns="210039" numCol="1" anchor="t" anchorCtr="0" compatLnSpc="1">
            <a:prstTxWarp prst="textNoShape">
              <a:avLst/>
            </a:prstTxWarp>
          </a:bodyPr>
          <a:lstStyle>
            <a:lvl1pPr algn="r">
              <a:defRPr sz="6400"/>
            </a:lvl1pPr>
          </a:lstStyle>
          <a:p>
            <a:pPr>
              <a:defRPr/>
            </a:pPr>
            <a:fld id="{399CEC25-3894-403E-9B4E-ED053100C979}" type="slidenum">
              <a:rPr lang="sl-SI" altLang="en-US"/>
              <a:pPr>
                <a:defRPr/>
              </a:pPr>
              <a:t>‹#›</a:t>
            </a:fld>
            <a:endParaRPr lang="sl-SI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defTabSz="4200525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200525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2pPr>
      <a:lvl3pPr algn="ctr" defTabSz="4200525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3pPr>
      <a:lvl4pPr algn="ctr" defTabSz="4200525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4pPr>
      <a:lvl5pPr algn="ctr" defTabSz="4200525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5pPr>
      <a:lvl6pPr marL="457200" algn="ctr" defTabSz="4200525" rtl="0" fontAlgn="base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6pPr>
      <a:lvl7pPr marL="914400" algn="ctr" defTabSz="4200525" rtl="0" fontAlgn="base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7pPr>
      <a:lvl8pPr marL="1371600" algn="ctr" defTabSz="4200525" rtl="0" fontAlgn="base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8pPr>
      <a:lvl9pPr marL="1828800" algn="ctr" defTabSz="4200525" rtl="0" fontAlgn="base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9pPr>
    </p:titleStyle>
    <p:bodyStyle>
      <a:lvl1pPr marL="1574800" indent="-1574800" algn="l" defTabSz="4200525" rtl="0" eaLnBrk="0" fontAlgn="base" hangingPunct="0">
        <a:spcBef>
          <a:spcPct val="20000"/>
        </a:spcBef>
        <a:spcAft>
          <a:spcPct val="0"/>
        </a:spcAft>
        <a:buChar char="•"/>
        <a:defRPr sz="14700">
          <a:solidFill>
            <a:schemeClr val="tx1"/>
          </a:solidFill>
          <a:latin typeface="+mn-lt"/>
          <a:ea typeface="+mn-ea"/>
          <a:cs typeface="+mn-cs"/>
        </a:defRPr>
      </a:lvl1pPr>
      <a:lvl2pPr marL="3413125" indent="-1312863" algn="l" defTabSz="4200525" rtl="0" eaLnBrk="0" fontAlgn="base" hangingPunct="0">
        <a:spcBef>
          <a:spcPct val="20000"/>
        </a:spcBef>
        <a:spcAft>
          <a:spcPct val="0"/>
        </a:spcAft>
        <a:buChar char="–"/>
        <a:defRPr sz="12900">
          <a:solidFill>
            <a:schemeClr val="tx1"/>
          </a:solidFill>
          <a:latin typeface="+mn-lt"/>
        </a:defRPr>
      </a:lvl2pPr>
      <a:lvl3pPr marL="5251450" indent="-1050925" algn="l" defTabSz="4200525" rtl="0" eaLnBrk="0" fontAlgn="base" hangingPunct="0">
        <a:spcBef>
          <a:spcPct val="20000"/>
        </a:spcBef>
        <a:spcAft>
          <a:spcPct val="0"/>
        </a:spcAft>
        <a:buChar char="•"/>
        <a:defRPr sz="11000">
          <a:solidFill>
            <a:schemeClr val="tx1"/>
          </a:solidFill>
          <a:latin typeface="+mn-lt"/>
        </a:defRPr>
      </a:lvl3pPr>
      <a:lvl4pPr marL="7351713" indent="-1050925" algn="l" defTabSz="4200525" rtl="0" eaLnBrk="0" fontAlgn="base" hangingPunct="0">
        <a:spcBef>
          <a:spcPct val="20000"/>
        </a:spcBef>
        <a:spcAft>
          <a:spcPct val="0"/>
        </a:spcAft>
        <a:buChar char="–"/>
        <a:defRPr sz="9200">
          <a:solidFill>
            <a:schemeClr val="tx1"/>
          </a:solidFill>
          <a:latin typeface="+mn-lt"/>
        </a:defRPr>
      </a:lvl4pPr>
      <a:lvl5pPr marL="9453563" indent="-1050925" algn="l" defTabSz="4200525" rtl="0" eaLnBrk="0" fontAlgn="base" hangingPunct="0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5pPr>
      <a:lvl6pPr marL="9910763" indent="-1050925" algn="l" defTabSz="4200525" rtl="0" fontAlgn="base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6pPr>
      <a:lvl7pPr marL="10367963" indent="-1050925" algn="l" defTabSz="4200525" rtl="0" fontAlgn="base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7pPr>
      <a:lvl8pPr marL="10825163" indent="-1050925" algn="l" defTabSz="4200525" rtl="0" fontAlgn="base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8pPr>
      <a:lvl9pPr marL="11282363" indent="-1050925" algn="l" defTabSz="4200525" rtl="0" fontAlgn="base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besedila 1"/>
          <p:cNvSpPr>
            <a:spLocks noGrp="1"/>
          </p:cNvSpPr>
          <p:nvPr>
            <p:ph type="body" sz="quarter" idx="11"/>
          </p:nvPr>
        </p:nvSpPr>
        <p:spPr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Ograda besedila 2"/>
          <p:cNvSpPr>
            <a:spLocks noGrp="1"/>
          </p:cNvSpPr>
          <p:nvPr>
            <p:ph type="body" sz="quarter" idx="20"/>
          </p:nvPr>
        </p:nvSpPr>
        <p:spPr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" name="Ograda besedila 3"/>
          <p:cNvSpPr>
            <a:spLocks noGrp="1"/>
          </p:cNvSpPr>
          <p:nvPr>
            <p:ph type="body" sz="quarter" idx="25"/>
          </p:nvPr>
        </p:nvSpPr>
        <p:spPr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27"/>
          </p:nvPr>
        </p:nvSpPr>
        <p:spPr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6" name="Ograda besedila 5"/>
          <p:cNvSpPr>
            <a:spLocks noGrp="1"/>
          </p:cNvSpPr>
          <p:nvPr>
            <p:ph type="body" sz="quarter" idx="29"/>
          </p:nvPr>
        </p:nvSpPr>
        <p:spPr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7" name="Ograda besedila 6"/>
          <p:cNvSpPr>
            <a:spLocks noGrp="1"/>
          </p:cNvSpPr>
          <p:nvPr>
            <p:ph type="body" sz="quarter" idx="150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8" name="Ograda besedila 7"/>
          <p:cNvSpPr>
            <a:spLocks noGrp="1"/>
          </p:cNvSpPr>
          <p:nvPr>
            <p:ph type="body" sz="quarter" idx="151"/>
          </p:nvPr>
        </p:nvSpPr>
        <p:spPr/>
        <p:txBody>
          <a:bodyPr/>
          <a:lstStyle/>
          <a:p>
            <a:endParaRPr lang="en-US" baseline="30000" dirty="0"/>
          </a:p>
        </p:txBody>
      </p:sp>
      <p:sp>
        <p:nvSpPr>
          <p:cNvPr id="9" name="Ograda besedila 8"/>
          <p:cNvSpPr>
            <a:spLocks noGrp="1"/>
          </p:cNvSpPr>
          <p:nvPr>
            <p:ph type="body" sz="quarter" idx="15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Ograda besedila 9"/>
          <p:cNvSpPr>
            <a:spLocks noGrp="1"/>
          </p:cNvSpPr>
          <p:nvPr>
            <p:ph type="body" sz="quarter" idx="161"/>
          </p:nvPr>
        </p:nvSpPr>
        <p:spPr>
          <a:xfrm>
            <a:off x="15655669" y="33688623"/>
            <a:ext cx="13680000" cy="883014"/>
          </a:xfrm>
        </p:spPr>
        <p:txBody>
          <a:bodyPr/>
          <a:lstStyle/>
          <a:p>
            <a:endParaRPr lang="sl-SI" dirty="0"/>
          </a:p>
        </p:txBody>
      </p:sp>
      <p:sp>
        <p:nvSpPr>
          <p:cNvPr id="30" name="Označba mesta besedila 29"/>
          <p:cNvSpPr>
            <a:spLocks noGrp="1"/>
          </p:cNvSpPr>
          <p:nvPr>
            <p:ph type="body" sz="quarter" idx="162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2" name="Označba mesta besedila 31"/>
          <p:cNvSpPr>
            <a:spLocks noGrp="1"/>
          </p:cNvSpPr>
          <p:nvPr>
            <p:ph type="body" sz="quarter" idx="163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33" name="Označba mesta besedila 32"/>
          <p:cNvSpPr>
            <a:spLocks noGrp="1"/>
          </p:cNvSpPr>
          <p:nvPr>
            <p:ph type="body" sz="quarter" idx="164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4" name="Označba mesta besedila 33"/>
          <p:cNvSpPr>
            <a:spLocks noGrp="1"/>
          </p:cNvSpPr>
          <p:nvPr>
            <p:ph type="body" sz="quarter" idx="165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1" name="Označba mesta besedila 40"/>
          <p:cNvSpPr>
            <a:spLocks noGrp="1"/>
          </p:cNvSpPr>
          <p:nvPr>
            <p:ph type="body" sz="quarter" idx="169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2" name="Označba mesta besedila 41"/>
          <p:cNvSpPr>
            <a:spLocks noGrp="1"/>
          </p:cNvSpPr>
          <p:nvPr>
            <p:ph type="body" sz="quarter" idx="17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3" name="Označba mesta besedila 42"/>
          <p:cNvSpPr>
            <a:spLocks noGrp="1"/>
          </p:cNvSpPr>
          <p:nvPr>
            <p:ph type="body" sz="quarter" idx="17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4" name="Označba mesta besedila 43"/>
          <p:cNvSpPr>
            <a:spLocks noGrp="1"/>
          </p:cNvSpPr>
          <p:nvPr>
            <p:ph type="body" sz="quarter" idx="172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5" name="Označba mesta besedila 44"/>
          <p:cNvSpPr>
            <a:spLocks noGrp="1"/>
          </p:cNvSpPr>
          <p:nvPr>
            <p:ph type="body" sz="quarter" idx="174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6" name="Označba mesta besedila 45"/>
          <p:cNvSpPr>
            <a:spLocks noGrp="1"/>
          </p:cNvSpPr>
          <p:nvPr>
            <p:ph type="body" sz="quarter" idx="175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7" name="Označba mesta besedila 46"/>
          <p:cNvSpPr>
            <a:spLocks noGrp="1"/>
          </p:cNvSpPr>
          <p:nvPr>
            <p:ph type="body" sz="quarter" idx="176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8" name="Označba mesta besedila 47"/>
          <p:cNvSpPr>
            <a:spLocks noGrp="1"/>
          </p:cNvSpPr>
          <p:nvPr>
            <p:ph type="body" sz="quarter" idx="177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9" name="Označba mesta slike 48"/>
          <p:cNvSpPr>
            <a:spLocks noGrp="1"/>
          </p:cNvSpPr>
          <p:nvPr>
            <p:ph type="pic" sz="quarter" idx="178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0" name="Označba mesta slike 49"/>
          <p:cNvSpPr>
            <a:spLocks noGrp="1"/>
          </p:cNvSpPr>
          <p:nvPr>
            <p:ph type="pic" sz="quarter" idx="179"/>
          </p:nvPr>
        </p:nvSpPr>
        <p:spPr/>
        <p:txBody>
          <a:bodyPr/>
          <a:lstStyle/>
          <a:p>
            <a:endParaRPr lang="sl-SI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4200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l-SI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4200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l-SI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kolt1</Template>
  <TotalTime>9705</TotalTime>
  <Words>0</Words>
  <Application>Microsoft Office PowerPoint</Application>
  <PresentationFormat>Po meri</PresentationFormat>
  <Paragraphs>0</Paragraphs>
  <Slides>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</vt:i4>
      </vt:variant>
    </vt:vector>
  </HeadingPairs>
  <TitlesOfParts>
    <vt:vector size="5" baseType="lpstr">
      <vt:lpstr>Arial</vt:lpstr>
      <vt:lpstr>Calibri</vt:lpstr>
      <vt:lpstr>Trebuchet MS</vt:lpstr>
      <vt:lpstr>Default Design</vt:lpstr>
      <vt:lpstr>PowerPointova predstavitev</vt:lpstr>
    </vt:vector>
  </TitlesOfParts>
  <Company>UM, FOV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Poster-predloga</dc:title>
  <dc:creator>ZB</dc:creator>
  <cp:lastModifiedBy>Aljaž Murko</cp:lastModifiedBy>
  <cp:revision>710</cp:revision>
  <cp:lastPrinted>2017-10-18T20:41:57Z</cp:lastPrinted>
  <dcterms:created xsi:type="dcterms:W3CDTF">2005-08-18T15:37:01Z</dcterms:created>
  <dcterms:modified xsi:type="dcterms:W3CDTF">2026-10-13T10:00:20Z</dcterms:modified>
</cp:coreProperties>
</file>