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279975" cy="42484675"/>
  <p:notesSz cx="6888163" cy="10021888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4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40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382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7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E7DFDB"/>
    <a:srgbClr val="3366FF"/>
    <a:srgbClr val="CC3300"/>
    <a:srgbClr val="FF6600"/>
    <a:srgbClr val="FF9933"/>
    <a:srgbClr val="EAEAEA"/>
    <a:srgbClr val="C0C0C0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8" autoAdjust="0"/>
    <p:restoredTop sz="98696" autoAdjust="0"/>
  </p:normalViewPr>
  <p:slideViewPr>
    <p:cSldViewPr snapToGrid="0">
      <p:cViewPr>
        <p:scale>
          <a:sx n="33" d="100"/>
          <a:sy n="33" d="100"/>
        </p:scale>
        <p:origin x="2034" y="48"/>
      </p:cViewPr>
      <p:guideLst>
        <p:guide orient="horz" pos="13382"/>
        <p:guide pos="9537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3960" y="114"/>
      </p:cViewPr>
      <p:guideLst>
        <p:guide orient="horz" pos="3157"/>
        <p:guide pos="2170"/>
      </p:guideLst>
    </p:cSldViewPr>
  </p:notes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3900934" y="1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1B85815D-F743-424F-9736-25F5E1308403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518710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900934" y="9518710"/>
            <a:ext cx="2985621" cy="501576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5DE34902-D470-4F05-95D3-905F22426F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02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0934" y="0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/>
          <a:lstStyle>
            <a:lvl1pPr algn="r">
              <a:defRPr sz="1200"/>
            </a:lvl1pPr>
          </a:lstStyle>
          <a:p>
            <a:pPr>
              <a:defRPr/>
            </a:pPr>
            <a:fld id="{B0DC8C19-7507-418C-9BAE-22B5ED4A224B}" type="datetimeFigureOut">
              <a:rPr lang="sl-SI"/>
              <a:pPr>
                <a:defRPr/>
              </a:pPr>
              <a:t>13. 10. 2026</a:t>
            </a:fld>
            <a:endParaRPr lang="sl-S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754063"/>
            <a:ext cx="2678113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209" tIns="44605" rIns="89209" bIns="44605" rtlCol="0" anchor="ctr"/>
          <a:lstStyle/>
          <a:p>
            <a:pPr lvl="0"/>
            <a:endParaRPr lang="sl-SI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95" y="4759356"/>
            <a:ext cx="5511174" cy="4509369"/>
          </a:xfrm>
          <a:prstGeom prst="rect">
            <a:avLst/>
          </a:prstGeom>
        </p:spPr>
        <p:txBody>
          <a:bodyPr vert="horz" lIns="89209" tIns="44605" rIns="89209" bIns="44605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sl-S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20313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0934" y="9520313"/>
            <a:ext cx="2985621" cy="499973"/>
          </a:xfrm>
          <a:prstGeom prst="rect">
            <a:avLst/>
          </a:prstGeom>
        </p:spPr>
        <p:txBody>
          <a:bodyPr vert="horz" lIns="89209" tIns="44605" rIns="89209" bIns="44605" rtlCol="0" anchor="b"/>
          <a:lstStyle>
            <a:lvl1pPr algn="r">
              <a:defRPr sz="1200"/>
            </a:lvl1pPr>
          </a:lstStyle>
          <a:p>
            <a:pPr>
              <a:defRPr/>
            </a:pPr>
            <a:fld id="{EDAE540A-35A9-4D43-8E10-4BF0ECD75A82}" type="slidenum">
              <a:rPr lang="sl-SI"/>
              <a:pPr>
                <a:defRPr/>
              </a:pPr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191961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914529" y="7438227"/>
            <a:ext cx="1368000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 err="1"/>
              <a:t>click</a:t>
            </a:r>
            <a:r>
              <a:rPr lang="sl-SI" noProof="0" dirty="0"/>
              <a:t> to </a:t>
            </a:r>
            <a:r>
              <a:rPr lang="sl-SI" noProof="0" dirty="0" err="1"/>
              <a:t>edit</a:t>
            </a:r>
            <a:r>
              <a:rPr lang="en-US" noProof="0" dirty="0"/>
              <a:t>) </a:t>
            </a:r>
            <a:r>
              <a:rPr lang="sl-SI" noProof="0" dirty="0" err="1"/>
              <a:t>Introduction</a:t>
            </a:r>
            <a:endParaRPr lang="en-US" noProof="0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0" hasCustomPrompt="1"/>
          </p:nvPr>
        </p:nvSpPr>
        <p:spPr>
          <a:xfrm>
            <a:off x="914529" y="18089451"/>
            <a:ext cx="13680000" cy="7964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 err="1"/>
              <a:t>click</a:t>
            </a:r>
            <a:r>
              <a:rPr lang="sl-SI" noProof="0" dirty="0"/>
              <a:t> to </a:t>
            </a:r>
            <a:r>
              <a:rPr lang="sl-SI" noProof="0" dirty="0" err="1"/>
              <a:t>edit</a:t>
            </a:r>
            <a:r>
              <a:rPr lang="en-US" noProof="0" dirty="0"/>
              <a:t>) </a:t>
            </a:r>
            <a:r>
              <a:rPr lang="sl-SI" dirty="0" err="1"/>
              <a:t>Methods</a:t>
            </a:r>
            <a:r>
              <a:rPr lang="sl-SI" dirty="0"/>
              <a:t> / </a:t>
            </a:r>
            <a:r>
              <a:rPr lang="sl-SI" dirty="0" err="1"/>
              <a:t>Starting</a:t>
            </a:r>
            <a:r>
              <a:rPr lang="sl-SI" dirty="0"/>
              <a:t> </a:t>
            </a:r>
            <a:r>
              <a:rPr lang="sl-SI" dirty="0" err="1"/>
              <a:t>points</a:t>
            </a:r>
            <a:endParaRPr lang="en-US" noProof="0" dirty="0"/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15639523" y="7419973"/>
            <a:ext cx="1368000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 err="1"/>
              <a:t>click</a:t>
            </a:r>
            <a:r>
              <a:rPr lang="sl-SI" noProof="0" dirty="0"/>
              <a:t> to </a:t>
            </a:r>
            <a:r>
              <a:rPr lang="sl-SI" noProof="0" dirty="0" err="1"/>
              <a:t>edit</a:t>
            </a:r>
            <a:r>
              <a:rPr lang="en-US" noProof="0" dirty="0"/>
              <a:t>)  </a:t>
            </a:r>
            <a:r>
              <a:rPr lang="sl-SI" noProof="0" dirty="0" err="1"/>
              <a:t>Results</a:t>
            </a:r>
            <a:endParaRPr lang="en-US" noProof="0" dirty="0"/>
          </a:p>
        </p:txBody>
      </p:sp>
      <p:sp>
        <p:nvSpPr>
          <p:cNvPr id="27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15639521" y="23630844"/>
            <a:ext cx="13680000" cy="79429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 err="1"/>
              <a:t>click</a:t>
            </a:r>
            <a:r>
              <a:rPr lang="sl-SI" noProof="0" dirty="0"/>
              <a:t> to </a:t>
            </a:r>
            <a:r>
              <a:rPr lang="sl-SI" noProof="0" dirty="0" err="1"/>
              <a:t>edit</a:t>
            </a:r>
            <a:r>
              <a:rPr lang="en-US" noProof="0" dirty="0"/>
              <a:t>) </a:t>
            </a:r>
            <a:r>
              <a:rPr lang="sl-SI" dirty="0" err="1"/>
              <a:t>Discussion</a:t>
            </a:r>
            <a:r>
              <a:rPr lang="sl-SI" dirty="0"/>
              <a:t> / </a:t>
            </a:r>
            <a:r>
              <a:rPr lang="sl-SI" dirty="0" err="1"/>
              <a:t>Conclusions</a:t>
            </a:r>
            <a:endParaRPr lang="en-US" noProof="0" dirty="0"/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9" hasCustomPrompt="1"/>
          </p:nvPr>
        </p:nvSpPr>
        <p:spPr>
          <a:xfrm>
            <a:off x="15639522" y="32888682"/>
            <a:ext cx="13680000" cy="796404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89551" tIns="89551" rIns="89551" bIns="89551" anchor="ctr" anchorCtr="0">
            <a:spAutoFit/>
          </a:bodyPr>
          <a:lstStyle>
            <a:lvl1pPr marL="0" indent="0" algn="ctr">
              <a:spcBef>
                <a:spcPts val="0"/>
              </a:spcBef>
              <a:buNone/>
              <a:defRPr sz="40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(</a:t>
            </a:r>
            <a:r>
              <a:rPr lang="sl-SI" noProof="0" dirty="0" err="1"/>
              <a:t>click</a:t>
            </a:r>
            <a:r>
              <a:rPr lang="sl-SI" noProof="0" dirty="0"/>
              <a:t> to </a:t>
            </a:r>
            <a:r>
              <a:rPr lang="sl-SI" noProof="0" dirty="0" err="1"/>
              <a:t>edit</a:t>
            </a:r>
            <a:r>
              <a:rPr lang="en-US" noProof="0" dirty="0"/>
              <a:t>) </a:t>
            </a:r>
            <a:r>
              <a:rPr lang="sl-SI" noProof="0" dirty="0"/>
              <a:t>Literature</a:t>
            </a:r>
            <a:endParaRPr lang="en-US" noProof="0" dirty="0"/>
          </a:p>
        </p:txBody>
      </p:sp>
      <p:sp>
        <p:nvSpPr>
          <p:cNvPr id="76" name="Text Placeholder 76"/>
          <p:cNvSpPr>
            <a:spLocks noGrp="1"/>
          </p:cNvSpPr>
          <p:nvPr>
            <p:ph type="body" sz="quarter" idx="150" hasCustomPrompt="1"/>
          </p:nvPr>
        </p:nvSpPr>
        <p:spPr>
          <a:xfrm>
            <a:off x="4091542" y="5609482"/>
            <a:ext cx="22096890" cy="1674187"/>
          </a:xfrm>
          <a:prstGeom prst="rect">
            <a:avLst/>
          </a:prstGeom>
        </p:spPr>
        <p:txBody>
          <a:bodyPr lIns="77349" tIns="38675" rIns="77349" bIns="38675" anchor="t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600" baseline="0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en-US" dirty="0"/>
              <a:t>The address of the organizations of individual authors and the correspondent author's e-mail address</a:t>
            </a:r>
            <a:endParaRPr lang="en-US" noProof="0" dirty="0"/>
          </a:p>
        </p:txBody>
      </p:sp>
      <p:sp>
        <p:nvSpPr>
          <p:cNvPr id="79" name="Text Placeholder 76"/>
          <p:cNvSpPr>
            <a:spLocks noGrp="1"/>
          </p:cNvSpPr>
          <p:nvPr>
            <p:ph type="body" sz="quarter" idx="151" hasCustomPrompt="1"/>
          </p:nvPr>
        </p:nvSpPr>
        <p:spPr>
          <a:xfrm>
            <a:off x="4091542" y="4537149"/>
            <a:ext cx="22096890" cy="866273"/>
          </a:xfrm>
          <a:prstGeom prst="rect">
            <a:avLst/>
          </a:prstGeom>
        </p:spPr>
        <p:txBody>
          <a:bodyPr lIns="77349" tIns="38675" rIns="77349" bIns="38675" anchor="ctr" anchorCtr="1"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4800" b="1" baseline="0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 err="1"/>
              <a:t>Authors</a:t>
            </a:r>
            <a:r>
              <a:rPr lang="sl-SI" noProof="0" dirty="0"/>
              <a:t> (Name </a:t>
            </a:r>
            <a:r>
              <a:rPr lang="sl-SI" noProof="0" dirty="0" err="1"/>
              <a:t>and</a:t>
            </a:r>
            <a:r>
              <a:rPr lang="sl-SI" noProof="0" dirty="0"/>
              <a:t> </a:t>
            </a:r>
            <a:r>
              <a:rPr lang="sl-SI" noProof="0" dirty="0" err="1"/>
              <a:t>Surname</a:t>
            </a:r>
            <a:r>
              <a:rPr lang="sl-SI" noProof="0" dirty="0"/>
              <a:t>, …)</a:t>
            </a:r>
            <a:endParaRPr lang="en-US" noProof="0" dirty="0"/>
          </a:p>
        </p:txBody>
      </p:sp>
      <p:sp>
        <p:nvSpPr>
          <p:cNvPr id="80" name="Text Placeholder 76"/>
          <p:cNvSpPr>
            <a:spLocks noGrp="1"/>
          </p:cNvSpPr>
          <p:nvPr>
            <p:ph type="body" sz="quarter" idx="153" hasCustomPrompt="1"/>
          </p:nvPr>
        </p:nvSpPr>
        <p:spPr>
          <a:xfrm>
            <a:off x="4091542" y="3247693"/>
            <a:ext cx="22096890" cy="100265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5300" b="1">
                <a:solidFill>
                  <a:schemeClr val="tx1"/>
                </a:solidFill>
                <a:latin typeface="+mj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/>
              <a:t>Title</a:t>
            </a:r>
            <a:endParaRPr lang="en-US" noProof="0" dirty="0"/>
          </a:p>
        </p:txBody>
      </p:sp>
      <p:sp>
        <p:nvSpPr>
          <p:cNvPr id="35" name="Text Placeholder 3"/>
          <p:cNvSpPr>
            <a:spLocks noGrp="1"/>
          </p:cNvSpPr>
          <p:nvPr>
            <p:ph type="body" sz="quarter" idx="161" hasCustomPrompt="1"/>
          </p:nvPr>
        </p:nvSpPr>
        <p:spPr>
          <a:xfrm>
            <a:off x="15655669" y="33688623"/>
            <a:ext cx="13680000" cy="2434208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buNone/>
              <a:defRPr sz="28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noProof="0" dirty="0"/>
              <a:t>[1]</a:t>
            </a:r>
            <a:r>
              <a:rPr lang="sl-SI" noProof="0" dirty="0"/>
              <a:t>  </a:t>
            </a:r>
            <a:r>
              <a:rPr lang="sl-SI" noProof="0" dirty="0" err="1"/>
              <a:t>Authors</a:t>
            </a:r>
            <a:r>
              <a:rPr lang="en-US" noProof="0" dirty="0"/>
              <a:t>, </a:t>
            </a:r>
            <a:r>
              <a:rPr lang="sl-SI" noProof="0" dirty="0" err="1"/>
              <a:t>Abbreviation</a:t>
            </a:r>
            <a:r>
              <a:rPr lang="sl-SI" noProof="0" dirty="0"/>
              <a:t> </a:t>
            </a:r>
            <a:r>
              <a:rPr lang="sl-SI" noProof="0" dirty="0" err="1"/>
              <a:t>of</a:t>
            </a:r>
            <a:r>
              <a:rPr lang="sl-SI" noProof="0" dirty="0"/>
              <a:t> </a:t>
            </a:r>
            <a:r>
              <a:rPr lang="sl-SI" noProof="0" dirty="0" err="1"/>
              <a:t>Journal</a:t>
            </a:r>
            <a:r>
              <a:rPr lang="sl-SI" noProof="0" dirty="0"/>
              <a:t>,</a:t>
            </a:r>
            <a:r>
              <a:rPr lang="en-US" noProof="0" dirty="0"/>
              <a:t> </a:t>
            </a:r>
            <a:r>
              <a:rPr lang="sl-SI" noProof="0" dirty="0"/>
              <a:t>Vol. (</a:t>
            </a:r>
            <a:r>
              <a:rPr lang="sl-SI" noProof="0" dirty="0" err="1"/>
              <a:t>Year</a:t>
            </a:r>
            <a:r>
              <a:rPr lang="sl-SI" noProof="0" dirty="0"/>
              <a:t>) </a:t>
            </a:r>
            <a:r>
              <a:rPr lang="sl-SI" noProof="0" dirty="0" err="1"/>
              <a:t>Pages</a:t>
            </a:r>
            <a:r>
              <a:rPr lang="sl-SI" noProof="0" dirty="0"/>
              <a:t>.      Max 5 </a:t>
            </a:r>
            <a:r>
              <a:rPr lang="sl-SI" noProof="0" dirty="0" err="1"/>
              <a:t>references</a:t>
            </a:r>
            <a:r>
              <a:rPr lang="sl-SI" noProof="0"/>
              <a:t>.</a:t>
            </a:r>
            <a:endParaRPr lang="sl-SI" noProof="0" dirty="0"/>
          </a:p>
          <a:p>
            <a:pPr lvl="0"/>
            <a:endParaRPr lang="sl-SI" noProof="0" dirty="0"/>
          </a:p>
          <a:p>
            <a:pPr lvl="0"/>
            <a:endParaRPr lang="sl-SI" noProof="0" dirty="0"/>
          </a:p>
          <a:p>
            <a:pPr lvl="0"/>
            <a:endParaRPr lang="sl-SI" noProof="0" dirty="0"/>
          </a:p>
        </p:txBody>
      </p:sp>
      <p:sp>
        <p:nvSpPr>
          <p:cNvPr id="36" name="Text Placeholder 3"/>
          <p:cNvSpPr>
            <a:spLocks noGrp="1"/>
          </p:cNvSpPr>
          <p:nvPr>
            <p:ph type="body" sz="quarter" idx="162" hasCustomPrompt="1"/>
          </p:nvPr>
        </p:nvSpPr>
        <p:spPr>
          <a:xfrm>
            <a:off x="15639523" y="8239683"/>
            <a:ext cx="1368000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r>
              <a:rPr lang="en-US" dirty="0"/>
              <a:t>Insert text</a:t>
            </a:r>
            <a:r>
              <a:rPr lang="sl-SI" dirty="0"/>
              <a:t>.</a:t>
            </a:r>
            <a:endParaRPr lang="en-US" noProof="0" dirty="0"/>
          </a:p>
        </p:txBody>
      </p:sp>
      <p:sp>
        <p:nvSpPr>
          <p:cNvPr id="37" name="Text Placeholder 3"/>
          <p:cNvSpPr>
            <a:spLocks noGrp="1"/>
          </p:cNvSpPr>
          <p:nvPr>
            <p:ph type="body" sz="quarter" idx="163" hasCustomPrompt="1"/>
          </p:nvPr>
        </p:nvSpPr>
        <p:spPr>
          <a:xfrm>
            <a:off x="914529" y="8239684"/>
            <a:ext cx="1368000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r>
              <a:rPr lang="en-US" dirty="0"/>
              <a:t>Insert text. Please use the default format and font size.</a:t>
            </a:r>
            <a:endParaRPr lang="en-US" noProof="0" dirty="0"/>
          </a:p>
        </p:txBody>
      </p:sp>
      <p:sp>
        <p:nvSpPr>
          <p:cNvPr id="38" name="Text Placeholder 3"/>
          <p:cNvSpPr>
            <a:spLocks noGrp="1"/>
          </p:cNvSpPr>
          <p:nvPr>
            <p:ph type="body" sz="quarter" idx="164" hasCustomPrompt="1"/>
          </p:nvPr>
        </p:nvSpPr>
        <p:spPr>
          <a:xfrm>
            <a:off x="914529" y="18897174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just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marL="0" marR="0" lvl="0" indent="0" algn="just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Insert text</a:t>
            </a:r>
            <a:r>
              <a:rPr lang="sl-SI" dirty="0"/>
              <a:t>.</a:t>
            </a:r>
            <a:endParaRPr lang="sl-SI" noProof="0"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quarter" idx="165" hasCustomPrompt="1"/>
          </p:nvPr>
        </p:nvSpPr>
        <p:spPr>
          <a:xfrm>
            <a:off x="15639522" y="24446635"/>
            <a:ext cx="13680000" cy="993813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marR="0" indent="0" algn="l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marL="0" marR="0" lvl="0" indent="0" algn="l" defTabSz="4200525" rtl="0" eaLnBrk="0" fontAlgn="base" latinLnBrk="0" hangingPunct="0">
              <a:lnSpc>
                <a:spcPct val="11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l-SI" noProof="0" dirty="0"/>
              <a:t>I</a:t>
            </a:r>
            <a:r>
              <a:rPr lang="en-US" dirty="0" err="1"/>
              <a:t>nsert</a:t>
            </a:r>
            <a:r>
              <a:rPr lang="en-US" dirty="0"/>
              <a:t> text. If possible, present the conclusions in the form of an indent.</a:t>
            </a:r>
            <a:endParaRPr lang="en-US" noProof="0" dirty="0"/>
          </a:p>
        </p:txBody>
      </p:sp>
      <p:sp>
        <p:nvSpPr>
          <p:cNvPr id="44" name="Text Placeholder 3"/>
          <p:cNvSpPr>
            <a:spLocks noGrp="1"/>
          </p:cNvSpPr>
          <p:nvPr>
            <p:ph type="body" sz="quarter" idx="169" hasCustomPrompt="1"/>
          </p:nvPr>
        </p:nvSpPr>
        <p:spPr>
          <a:xfrm>
            <a:off x="15639522" y="36396898"/>
            <a:ext cx="1368000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 rtl="0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rtl="0"/>
            <a:r>
              <a:rPr lang="en-US" dirty="0"/>
              <a:t>Insert text. Acknowledgments (if </a:t>
            </a:r>
            <a:r>
              <a:rPr lang="sl-SI" dirty="0" err="1"/>
              <a:t>any</a:t>
            </a:r>
            <a:r>
              <a:rPr lang="en-US" dirty="0"/>
              <a:t>).</a:t>
            </a:r>
          </a:p>
        </p:txBody>
      </p:sp>
      <p:sp>
        <p:nvSpPr>
          <p:cNvPr id="45" name="Text Placeholder 3"/>
          <p:cNvSpPr>
            <a:spLocks noGrp="1"/>
          </p:cNvSpPr>
          <p:nvPr>
            <p:ph type="body" sz="quarter" idx="170" hasCustomPrompt="1"/>
          </p:nvPr>
        </p:nvSpPr>
        <p:spPr>
          <a:xfrm>
            <a:off x="914529" y="24352053"/>
            <a:ext cx="13680000" cy="889362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2800" b="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sl-SI" dirty="0"/>
              <a:t>Figure 1: </a:t>
            </a:r>
            <a:r>
              <a:rPr lang="sl-SI" dirty="0" err="1"/>
              <a:t>Description</a:t>
            </a:r>
            <a:r>
              <a:rPr lang="sl-SI" dirty="0"/>
              <a:t>.</a:t>
            </a:r>
            <a:endParaRPr lang="sl-SI" noProof="0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quarter" idx="171" hasCustomPrompt="1"/>
          </p:nvPr>
        </p:nvSpPr>
        <p:spPr>
          <a:xfrm>
            <a:off x="914529" y="23279998"/>
            <a:ext cx="1368000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Insert images in the best available resolution or in vector format.</a:t>
            </a:r>
            <a:endParaRPr lang="sl-SI" noProof="0" dirty="0"/>
          </a:p>
        </p:txBody>
      </p:sp>
      <p:sp>
        <p:nvSpPr>
          <p:cNvPr id="47" name="Text Placeholder 3"/>
          <p:cNvSpPr>
            <a:spLocks noGrp="1"/>
          </p:cNvSpPr>
          <p:nvPr>
            <p:ph type="body" sz="quarter" idx="172" hasCustomPrompt="1"/>
          </p:nvPr>
        </p:nvSpPr>
        <p:spPr>
          <a:xfrm>
            <a:off x="914529" y="21262001"/>
            <a:ext cx="13680000" cy="951815"/>
          </a:xfrm>
          <a:prstGeom prst="rect">
            <a:avLst/>
          </a:prstGeom>
        </p:spPr>
        <p:txBody>
          <a:bodyPr wrap="square" lIns="223877" tIns="223877" rIns="223877" bIns="223877">
            <a:spAutoFit/>
          </a:bodyPr>
          <a:lstStyle>
            <a:lvl1pPr marL="0" indent="0" algn="just">
              <a:lnSpc>
                <a:spcPct val="110000"/>
              </a:lnSpc>
              <a:spcBef>
                <a:spcPts val="0"/>
              </a:spcBef>
              <a:buNone/>
              <a:defRPr sz="3200" baseline="0">
                <a:solidFill>
                  <a:schemeClr val="tx1"/>
                </a:solidFill>
                <a:latin typeface="+mn-lt"/>
              </a:defRPr>
            </a:lvl1pPr>
            <a:lvl2pPr marL="1455191" indent="-559688">
              <a:defRPr sz="2500">
                <a:latin typeface="Trebuchet MS" pitchFamily="34" charset="0"/>
              </a:defRPr>
            </a:lvl2pPr>
            <a:lvl3pPr marL="2014879" indent="-559688">
              <a:defRPr sz="2500">
                <a:latin typeface="Trebuchet MS" pitchFamily="34" charset="0"/>
              </a:defRPr>
            </a:lvl3pPr>
            <a:lvl4pPr marL="2630537" indent="-615658">
              <a:defRPr sz="2500">
                <a:latin typeface="Trebuchet MS" pitchFamily="34" charset="0"/>
              </a:defRPr>
            </a:lvl4pPr>
            <a:lvl5pPr marL="3078288" indent="-447751">
              <a:defRPr sz="25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We recommend that you use </a:t>
            </a:r>
            <a:r>
              <a:rPr lang="en-US" dirty="0" err="1"/>
              <a:t>MathType</a:t>
            </a:r>
            <a:r>
              <a:rPr lang="en-US" dirty="0"/>
              <a:t> to edit equations.</a:t>
            </a:r>
            <a:endParaRPr lang="sl-SI" noProof="0" dirty="0"/>
          </a:p>
        </p:txBody>
      </p:sp>
      <p:sp>
        <p:nvSpPr>
          <p:cNvPr id="23" name="TextBox 3"/>
          <p:cNvSpPr txBox="1">
            <a:spLocks noChangeArrowheads="1"/>
          </p:cNvSpPr>
          <p:nvPr userDrawn="1"/>
        </p:nvSpPr>
        <p:spPr bwMode="auto">
          <a:xfrm>
            <a:off x="7027297" y="1198178"/>
            <a:ext cx="16225404" cy="1675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sl-SI" sz="3200" dirty="0"/>
              <a:t>46</a:t>
            </a:r>
            <a:r>
              <a:rPr lang="sl-SI" sz="3200" baseline="30000" dirty="0"/>
              <a:t>th</a:t>
            </a:r>
            <a:r>
              <a:rPr lang="sl-SI" sz="3200" dirty="0"/>
              <a:t> International</a:t>
            </a:r>
            <a:r>
              <a:rPr lang="sl-SI" sz="3200" baseline="0" dirty="0"/>
              <a:t> </a:t>
            </a:r>
            <a:r>
              <a:rPr lang="sl-SI" sz="3200" baseline="0" dirty="0" err="1"/>
              <a:t>Conference</a:t>
            </a:r>
            <a:r>
              <a:rPr lang="sl-SI" sz="3200" dirty="0"/>
              <a:t> on </a:t>
            </a:r>
            <a:r>
              <a:rPr lang="sl-SI" sz="3200" dirty="0" err="1"/>
              <a:t>Organizational</a:t>
            </a:r>
            <a:r>
              <a:rPr lang="sl-SI" sz="3200" dirty="0"/>
              <a:t> Science </a:t>
            </a:r>
            <a:r>
              <a:rPr lang="sl-SI" sz="3200" dirty="0" err="1"/>
              <a:t>Development</a:t>
            </a:r>
            <a:r>
              <a:rPr lang="sl-SI" sz="3200" dirty="0"/>
              <a:t> </a:t>
            </a:r>
          </a:p>
          <a:p>
            <a:pPr algn="ctr">
              <a:lnSpc>
                <a:spcPct val="110000"/>
              </a:lnSpc>
            </a:pPr>
            <a:r>
              <a:rPr lang="en-US" sz="3200" b="1" dirty="0"/>
              <a:t>THE FUTURE OF WORK AND CONTEMPORARY ORGANIZATIONAL CHALLENGES</a:t>
            </a:r>
            <a:endParaRPr lang="sl-SI" sz="3200" b="1" dirty="0"/>
          </a:p>
          <a:p>
            <a:pPr algn="ctr">
              <a:lnSpc>
                <a:spcPct val="110000"/>
              </a:lnSpc>
            </a:pPr>
            <a:r>
              <a:rPr lang="sl-SI" altLang="en-US" sz="3200" b="0" dirty="0"/>
              <a:t>17</a:t>
            </a:r>
            <a:r>
              <a:rPr lang="sl-SI" altLang="en-US" sz="3200" b="0" baseline="30000" dirty="0"/>
              <a:t>th</a:t>
            </a:r>
            <a:r>
              <a:rPr lang="sl-SI" altLang="en-US" sz="3200" b="0" dirty="0"/>
              <a:t> – 19</a:t>
            </a:r>
            <a:r>
              <a:rPr lang="sl-SI" altLang="en-US" sz="3200" b="0" baseline="30000" dirty="0"/>
              <a:t>th</a:t>
            </a:r>
            <a:r>
              <a:rPr lang="sl-SI" altLang="en-US" sz="3200" b="0" dirty="0"/>
              <a:t> </a:t>
            </a:r>
            <a:r>
              <a:rPr lang="sl-SI" altLang="en-US" sz="3200" b="0" dirty="0" err="1"/>
              <a:t>March</a:t>
            </a:r>
            <a:r>
              <a:rPr lang="sl-SI" altLang="en-US" sz="3200" b="0" baseline="0" dirty="0"/>
              <a:t> 20</a:t>
            </a:r>
            <a:r>
              <a:rPr lang="en-US" altLang="en-US" sz="3200" b="0" baseline="0" dirty="0"/>
              <a:t>2</a:t>
            </a:r>
            <a:r>
              <a:rPr lang="sl-SI" altLang="en-US" sz="3200" b="0" baseline="0" dirty="0"/>
              <a:t>7, Portorož, </a:t>
            </a:r>
            <a:r>
              <a:rPr lang="sl-SI" altLang="en-US" sz="3200" b="0" baseline="0" dirty="0" err="1"/>
              <a:t>Slovenia</a:t>
            </a:r>
            <a:endParaRPr lang="sl-SI" altLang="en-US" sz="3200" b="0" dirty="0"/>
          </a:p>
        </p:txBody>
      </p:sp>
      <p:sp>
        <p:nvSpPr>
          <p:cNvPr id="34" name="Text Placeholder 76"/>
          <p:cNvSpPr>
            <a:spLocks noGrp="1"/>
          </p:cNvSpPr>
          <p:nvPr>
            <p:ph type="body" sz="quarter" idx="174" hasCustomPrompt="1"/>
          </p:nvPr>
        </p:nvSpPr>
        <p:spPr>
          <a:xfrm>
            <a:off x="0" y="-31531"/>
            <a:ext cx="30279975" cy="90000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 err="1"/>
              <a:t>Empty</a:t>
            </a:r>
            <a:endParaRPr lang="en-US" noProof="0" dirty="0"/>
          </a:p>
        </p:txBody>
      </p:sp>
      <p:sp>
        <p:nvSpPr>
          <p:cNvPr id="41" name="Text Placeholder 76"/>
          <p:cNvSpPr>
            <a:spLocks noGrp="1"/>
          </p:cNvSpPr>
          <p:nvPr>
            <p:ph type="body" sz="quarter" idx="175" hasCustomPrompt="1"/>
          </p:nvPr>
        </p:nvSpPr>
        <p:spPr>
          <a:xfrm>
            <a:off x="0" y="41566303"/>
            <a:ext cx="30279975" cy="900000"/>
          </a:xfrm>
          <a:prstGeom prst="rect">
            <a:avLst/>
          </a:prstGeom>
        </p:spPr>
        <p:txBody>
          <a:bodyPr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 err="1"/>
              <a:t>Empty</a:t>
            </a:r>
            <a:endParaRPr lang="en-US" noProof="0" dirty="0"/>
          </a:p>
        </p:txBody>
      </p:sp>
      <p:sp>
        <p:nvSpPr>
          <p:cNvPr id="48" name="Text Placeholder 76"/>
          <p:cNvSpPr>
            <a:spLocks noGrp="1"/>
          </p:cNvSpPr>
          <p:nvPr>
            <p:ph type="body" sz="quarter" idx="176" hasCustomPrompt="1"/>
          </p:nvPr>
        </p:nvSpPr>
        <p:spPr>
          <a:xfrm>
            <a:off x="-1" y="1"/>
            <a:ext cx="900000" cy="42484674"/>
          </a:xfrm>
          <a:prstGeom prst="rect">
            <a:avLst/>
          </a:prstGeom>
        </p:spPr>
        <p:txBody>
          <a:bodyPr vert="vert270"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 baseline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 err="1"/>
              <a:t>Empty</a:t>
            </a:r>
            <a:endParaRPr lang="en-US" noProof="0" dirty="0"/>
          </a:p>
        </p:txBody>
      </p:sp>
      <p:sp>
        <p:nvSpPr>
          <p:cNvPr id="49" name="Text Placeholder 76"/>
          <p:cNvSpPr>
            <a:spLocks noGrp="1"/>
          </p:cNvSpPr>
          <p:nvPr>
            <p:ph type="body" sz="quarter" idx="177" hasCustomPrompt="1"/>
          </p:nvPr>
        </p:nvSpPr>
        <p:spPr>
          <a:xfrm>
            <a:off x="29330072" y="1"/>
            <a:ext cx="900000" cy="42484674"/>
          </a:xfrm>
          <a:prstGeom prst="rect">
            <a:avLst/>
          </a:prstGeom>
        </p:spPr>
        <p:txBody>
          <a:bodyPr vert="vert270" lIns="77349" tIns="38675" rIns="77349" bIns="38675" anchor="ctr" anchorCtr="1"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3200" b="0">
                <a:solidFill>
                  <a:schemeClr val="tx1"/>
                </a:solidFill>
                <a:latin typeface="+mn-lt"/>
              </a:defRPr>
            </a:lvl1pPr>
            <a:lvl2pPr>
              <a:buFontTx/>
              <a:buNone/>
              <a:defRPr sz="6100"/>
            </a:lvl2pPr>
            <a:lvl3pPr>
              <a:buFontTx/>
              <a:buNone/>
              <a:defRPr sz="6100"/>
            </a:lvl3pPr>
            <a:lvl4pPr>
              <a:buFontTx/>
              <a:buNone/>
              <a:defRPr sz="6100"/>
            </a:lvl4pPr>
            <a:lvl5pPr>
              <a:buFontTx/>
              <a:buNone/>
              <a:defRPr sz="6100"/>
            </a:lvl5pPr>
          </a:lstStyle>
          <a:p>
            <a:pPr lvl="0"/>
            <a:r>
              <a:rPr lang="sl-SI" noProof="0" dirty="0" err="1"/>
              <a:t>Empty</a:t>
            </a:r>
            <a:endParaRPr lang="en-US" noProof="0" dirty="0"/>
          </a:p>
        </p:txBody>
      </p:sp>
      <p:sp>
        <p:nvSpPr>
          <p:cNvPr id="50" name="Ograda slike 17"/>
          <p:cNvSpPr>
            <a:spLocks noGrp="1"/>
          </p:cNvSpPr>
          <p:nvPr>
            <p:ph type="pic" sz="quarter" idx="178" hasCustomPrompt="1"/>
          </p:nvPr>
        </p:nvSpPr>
        <p:spPr>
          <a:xfrm>
            <a:off x="26359945" y="3233976"/>
            <a:ext cx="2963918" cy="404969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ctr"/>
          <a:lstStyle>
            <a:lvl1pPr algn="ctr">
              <a:buNone/>
              <a:defRPr sz="3200" baseline="0"/>
            </a:lvl1pPr>
          </a:lstStyle>
          <a:p>
            <a:r>
              <a:rPr lang="sl-SI" noProof="0" dirty="0" err="1"/>
              <a:t>Your</a:t>
            </a:r>
            <a:r>
              <a:rPr lang="sl-SI" noProof="0" dirty="0"/>
              <a:t> </a:t>
            </a:r>
            <a:r>
              <a:rPr lang="sl-SI" noProof="0" dirty="0" err="1"/>
              <a:t>logo</a:t>
            </a:r>
            <a:r>
              <a:rPr lang="sl-SI" noProof="0" dirty="0"/>
              <a:t> </a:t>
            </a:r>
          </a:p>
          <a:p>
            <a:r>
              <a:rPr lang="sl-SI" noProof="0" dirty="0"/>
              <a:t>2</a:t>
            </a:r>
          </a:p>
        </p:txBody>
      </p:sp>
      <p:sp>
        <p:nvSpPr>
          <p:cNvPr id="52" name="Ograda slike 17"/>
          <p:cNvSpPr>
            <a:spLocks noGrp="1"/>
          </p:cNvSpPr>
          <p:nvPr>
            <p:ph type="pic" sz="quarter" idx="179" hasCustomPrompt="1"/>
          </p:nvPr>
        </p:nvSpPr>
        <p:spPr>
          <a:xfrm>
            <a:off x="885825" y="3233976"/>
            <a:ext cx="2963918" cy="404969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none"/>
        </p:style>
        <p:txBody>
          <a:bodyPr anchor="ctr"/>
          <a:lstStyle>
            <a:lvl1pPr algn="ctr">
              <a:buNone/>
              <a:defRPr sz="3200" baseline="0"/>
            </a:lvl1pPr>
          </a:lstStyle>
          <a:p>
            <a:r>
              <a:rPr lang="sl-SI" noProof="0" dirty="0" err="1"/>
              <a:t>Your</a:t>
            </a:r>
            <a:r>
              <a:rPr lang="sl-SI" noProof="0" dirty="0"/>
              <a:t> </a:t>
            </a:r>
            <a:r>
              <a:rPr lang="sl-SI" noProof="0" dirty="0" err="1"/>
              <a:t>logo</a:t>
            </a:r>
            <a:r>
              <a:rPr lang="sl-SI" noProof="0" dirty="0"/>
              <a:t> </a:t>
            </a:r>
          </a:p>
          <a:p>
            <a:r>
              <a:rPr lang="sl-SI" noProof="0" dirty="0"/>
              <a:t>1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8857" y="986490"/>
            <a:ext cx="4068000" cy="197654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14476" y="1698379"/>
            <a:ext cx="27251025" cy="708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078" tIns="210039" rIns="420078" bIns="2100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en-US" dirty="0" err="1"/>
              <a:t>Click</a:t>
            </a:r>
            <a:r>
              <a:rPr lang="sl-SI" altLang="en-US" dirty="0"/>
              <a:t> to </a:t>
            </a:r>
            <a:r>
              <a:rPr lang="sl-SI" altLang="en-US" dirty="0" err="1"/>
              <a:t>edit</a:t>
            </a:r>
            <a:r>
              <a:rPr lang="sl-SI" altLang="en-US" dirty="0"/>
              <a:t> </a:t>
            </a:r>
            <a:r>
              <a:rPr lang="sl-SI" altLang="en-US" dirty="0" err="1"/>
              <a:t>Master</a:t>
            </a:r>
            <a:r>
              <a:rPr lang="sl-SI" altLang="en-US" dirty="0"/>
              <a:t> </a:t>
            </a:r>
            <a:r>
              <a:rPr lang="sl-SI" altLang="en-US" dirty="0" err="1"/>
              <a:t>title</a:t>
            </a:r>
            <a:r>
              <a:rPr lang="sl-SI" altLang="en-US" dirty="0"/>
              <a:t> </a:t>
            </a:r>
            <a:r>
              <a:rPr lang="sl-SI" altLang="en-US" dirty="0" err="1"/>
              <a:t>style</a:t>
            </a:r>
            <a:endParaRPr lang="sl-SI" alt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14476" y="9906685"/>
            <a:ext cx="27251025" cy="28035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en-US"/>
              <a:t>Click to edit Master text styles</a:t>
            </a:r>
          </a:p>
          <a:p>
            <a:pPr lvl="1"/>
            <a:r>
              <a:rPr lang="sl-SI" altLang="en-US"/>
              <a:t>Second level</a:t>
            </a:r>
          </a:p>
          <a:p>
            <a:pPr lvl="2"/>
            <a:r>
              <a:rPr lang="sl-SI" altLang="en-US"/>
              <a:t>Third level</a:t>
            </a:r>
          </a:p>
          <a:p>
            <a:pPr lvl="3"/>
            <a:r>
              <a:rPr lang="sl-SI" altLang="en-US"/>
              <a:t>Fourth level</a:t>
            </a:r>
          </a:p>
          <a:p>
            <a:pPr lvl="4"/>
            <a:r>
              <a:rPr lang="sl-SI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514478" y="38689319"/>
            <a:ext cx="7065963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>
              <a:defRPr sz="6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0345738" y="38689319"/>
            <a:ext cx="9588500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 algn="ctr">
              <a:defRPr sz="6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1699538" y="38689319"/>
            <a:ext cx="7065962" cy="295404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420078" tIns="210039" rIns="420078" bIns="210039" numCol="1" anchor="t" anchorCtr="0" compatLnSpc="1">
            <a:prstTxWarp prst="textNoShape">
              <a:avLst/>
            </a:prstTxWarp>
          </a:bodyPr>
          <a:lstStyle>
            <a:lvl1pPr algn="r">
              <a:defRPr sz="6400"/>
            </a:lvl1pPr>
          </a:lstStyle>
          <a:p>
            <a:pPr>
              <a:defRPr/>
            </a:pPr>
            <a:fld id="{399CEC25-3894-403E-9B4E-ED053100C979}" type="slidenum">
              <a:rPr lang="sl-SI" altLang="en-US"/>
              <a:pPr>
                <a:defRPr/>
              </a:pPr>
              <a:t>‹#›</a:t>
            </a:fld>
            <a:endParaRPr lang="sl-SI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2pPr>
      <a:lvl3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3pPr>
      <a:lvl4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4pPr>
      <a:lvl5pPr algn="ctr" defTabSz="4200525" rtl="0" eaLnBrk="0" fontAlgn="base" hangingPunct="0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5pPr>
      <a:lvl6pPr marL="4572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6pPr>
      <a:lvl7pPr marL="9144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7pPr>
      <a:lvl8pPr marL="13716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8pPr>
      <a:lvl9pPr marL="1828800" algn="ctr" defTabSz="4200525" rtl="0" fontAlgn="base">
        <a:spcBef>
          <a:spcPct val="0"/>
        </a:spcBef>
        <a:spcAft>
          <a:spcPct val="0"/>
        </a:spcAft>
        <a:defRPr sz="20200">
          <a:solidFill>
            <a:schemeClr val="tx2"/>
          </a:solidFill>
          <a:latin typeface="Arial" charset="0"/>
        </a:defRPr>
      </a:lvl9pPr>
    </p:titleStyle>
    <p:bodyStyle>
      <a:lvl1pPr marL="1574800" indent="-1574800" algn="l" defTabSz="4200525" rtl="0" eaLnBrk="0" fontAlgn="base" hangingPunct="0">
        <a:spcBef>
          <a:spcPct val="20000"/>
        </a:spcBef>
        <a:spcAft>
          <a:spcPct val="0"/>
        </a:spcAft>
        <a:buChar char="•"/>
        <a:defRPr sz="14700">
          <a:solidFill>
            <a:schemeClr val="tx1"/>
          </a:solidFill>
          <a:latin typeface="+mn-lt"/>
          <a:ea typeface="+mn-ea"/>
          <a:cs typeface="+mn-cs"/>
        </a:defRPr>
      </a:lvl1pPr>
      <a:lvl2pPr marL="3413125" indent="-1312863" algn="l" defTabSz="4200525" rtl="0" eaLnBrk="0" fontAlgn="base" hangingPunct="0">
        <a:spcBef>
          <a:spcPct val="20000"/>
        </a:spcBef>
        <a:spcAft>
          <a:spcPct val="0"/>
        </a:spcAft>
        <a:buChar char="–"/>
        <a:defRPr sz="12900">
          <a:solidFill>
            <a:schemeClr val="tx1"/>
          </a:solidFill>
          <a:latin typeface="+mn-lt"/>
        </a:defRPr>
      </a:lvl2pPr>
      <a:lvl3pPr marL="5251450" indent="-1050925" algn="l" defTabSz="4200525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</a:defRPr>
      </a:lvl3pPr>
      <a:lvl4pPr marL="7351713" indent="-1050925" algn="l" defTabSz="4200525" rtl="0" eaLnBrk="0" fontAlgn="base" hangingPunct="0">
        <a:spcBef>
          <a:spcPct val="20000"/>
        </a:spcBef>
        <a:spcAft>
          <a:spcPct val="0"/>
        </a:spcAft>
        <a:buChar char="–"/>
        <a:defRPr sz="9200">
          <a:solidFill>
            <a:schemeClr val="tx1"/>
          </a:solidFill>
          <a:latin typeface="+mn-lt"/>
        </a:defRPr>
      </a:lvl4pPr>
      <a:lvl5pPr marL="9453563" indent="-1050925" algn="l" defTabSz="4200525" rtl="0" eaLnBrk="0" fontAlgn="base" hangingPunct="0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5pPr>
      <a:lvl6pPr marL="99107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6pPr>
      <a:lvl7pPr marL="103679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7pPr>
      <a:lvl8pPr marL="108251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8pPr>
      <a:lvl9pPr marL="11282363" indent="-1050925" algn="l" defTabSz="4200525" rtl="0" fontAlgn="base">
        <a:spcBef>
          <a:spcPct val="20000"/>
        </a:spcBef>
        <a:spcAft>
          <a:spcPct val="0"/>
        </a:spcAft>
        <a:buChar char="»"/>
        <a:defRPr sz="9200">
          <a:solidFill>
            <a:schemeClr val="tx1"/>
          </a:solidFill>
          <a:latin typeface="+mn-lt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besedila 1"/>
          <p:cNvSpPr>
            <a:spLocks noGrp="1"/>
          </p:cNvSpPr>
          <p:nvPr>
            <p:ph type="body" sz="quarter" idx="11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Ograda besedila 2"/>
          <p:cNvSpPr>
            <a:spLocks noGrp="1"/>
          </p:cNvSpPr>
          <p:nvPr>
            <p:ph type="body" sz="quarter" idx="20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quarter" idx="25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Ograda besedila 4"/>
          <p:cNvSpPr>
            <a:spLocks noGrp="1"/>
          </p:cNvSpPr>
          <p:nvPr>
            <p:ph type="body" sz="quarter" idx="27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Ograda besedila 5"/>
          <p:cNvSpPr>
            <a:spLocks noGrp="1"/>
          </p:cNvSpPr>
          <p:nvPr>
            <p:ph type="body" sz="quarter" idx="29"/>
          </p:nvPr>
        </p:nvSpPr>
        <p:spPr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Ograda besedila 6"/>
          <p:cNvSpPr>
            <a:spLocks noGrp="1"/>
          </p:cNvSpPr>
          <p:nvPr>
            <p:ph type="body" sz="quarter" idx="150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8" name="Ograda besedila 7"/>
          <p:cNvSpPr>
            <a:spLocks noGrp="1"/>
          </p:cNvSpPr>
          <p:nvPr>
            <p:ph type="body" sz="quarter" idx="151"/>
          </p:nvPr>
        </p:nvSpPr>
        <p:spPr/>
        <p:txBody>
          <a:bodyPr/>
          <a:lstStyle/>
          <a:p>
            <a:endParaRPr lang="en-US" baseline="30000" dirty="0"/>
          </a:p>
        </p:txBody>
      </p:sp>
      <p:sp>
        <p:nvSpPr>
          <p:cNvPr id="9" name="Ograda besedila 8"/>
          <p:cNvSpPr>
            <a:spLocks noGrp="1"/>
          </p:cNvSpPr>
          <p:nvPr>
            <p:ph type="body" sz="quarter" idx="15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Ograda besedila 9"/>
          <p:cNvSpPr>
            <a:spLocks noGrp="1"/>
          </p:cNvSpPr>
          <p:nvPr>
            <p:ph type="body" sz="quarter" idx="161"/>
          </p:nvPr>
        </p:nvSpPr>
        <p:spPr>
          <a:xfrm>
            <a:off x="15655669" y="33688623"/>
            <a:ext cx="13680000" cy="883014"/>
          </a:xfrm>
        </p:spPr>
        <p:txBody>
          <a:bodyPr/>
          <a:lstStyle/>
          <a:p>
            <a:endParaRPr lang="sl-SI" dirty="0"/>
          </a:p>
        </p:txBody>
      </p:sp>
      <p:sp>
        <p:nvSpPr>
          <p:cNvPr id="30" name="Označba mesta besedila 29"/>
          <p:cNvSpPr>
            <a:spLocks noGrp="1"/>
          </p:cNvSpPr>
          <p:nvPr>
            <p:ph type="body" sz="quarter" idx="162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2" name="Označba mesta besedila 31"/>
          <p:cNvSpPr>
            <a:spLocks noGrp="1"/>
          </p:cNvSpPr>
          <p:nvPr>
            <p:ph type="body" sz="quarter" idx="163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33" name="Označba mesta besedila 32"/>
          <p:cNvSpPr>
            <a:spLocks noGrp="1"/>
          </p:cNvSpPr>
          <p:nvPr>
            <p:ph type="body" sz="quarter" idx="164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34" name="Označba mesta besedila 33"/>
          <p:cNvSpPr>
            <a:spLocks noGrp="1"/>
          </p:cNvSpPr>
          <p:nvPr>
            <p:ph type="body" sz="quarter" idx="165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1" name="Označba mesta besedila 40"/>
          <p:cNvSpPr>
            <a:spLocks noGrp="1"/>
          </p:cNvSpPr>
          <p:nvPr>
            <p:ph type="body" sz="quarter" idx="169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2" name="Označba mesta besedila 41"/>
          <p:cNvSpPr>
            <a:spLocks noGrp="1"/>
          </p:cNvSpPr>
          <p:nvPr>
            <p:ph type="body" sz="quarter" idx="170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3" name="Označba mesta besedila 42"/>
          <p:cNvSpPr>
            <a:spLocks noGrp="1"/>
          </p:cNvSpPr>
          <p:nvPr>
            <p:ph type="body" sz="quarter" idx="17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4" name="Označba mesta besedila 43"/>
          <p:cNvSpPr>
            <a:spLocks noGrp="1"/>
          </p:cNvSpPr>
          <p:nvPr>
            <p:ph type="body" sz="quarter" idx="172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5" name="Označba mesta besedila 44"/>
          <p:cNvSpPr>
            <a:spLocks noGrp="1"/>
          </p:cNvSpPr>
          <p:nvPr>
            <p:ph type="body" sz="quarter" idx="174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6" name="Označba mesta besedila 45"/>
          <p:cNvSpPr>
            <a:spLocks noGrp="1"/>
          </p:cNvSpPr>
          <p:nvPr>
            <p:ph type="body" sz="quarter" idx="175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7" name="Označba mesta besedila 46"/>
          <p:cNvSpPr>
            <a:spLocks noGrp="1"/>
          </p:cNvSpPr>
          <p:nvPr>
            <p:ph type="body" sz="quarter" idx="176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8" name="Označba mesta besedila 47"/>
          <p:cNvSpPr>
            <a:spLocks noGrp="1"/>
          </p:cNvSpPr>
          <p:nvPr>
            <p:ph type="body" sz="quarter" idx="177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9" name="Označba mesta slike 48"/>
          <p:cNvSpPr>
            <a:spLocks noGrp="1"/>
          </p:cNvSpPr>
          <p:nvPr>
            <p:ph type="pic" sz="quarter" idx="178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0" name="Označba mesta slike 49"/>
          <p:cNvSpPr>
            <a:spLocks noGrp="1"/>
          </p:cNvSpPr>
          <p:nvPr>
            <p:ph type="pic" sz="quarter" idx="179"/>
          </p:nvPr>
        </p:nvSpPr>
        <p:spPr/>
        <p:txBody>
          <a:bodyPr/>
          <a:lstStyle/>
          <a:p>
            <a:endParaRPr lang="sl-SI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200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l-SI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20052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sl-SI" sz="4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kolt1</Template>
  <TotalTime>9727</TotalTime>
  <Words>0</Words>
  <Application>Microsoft Office PowerPoint</Application>
  <PresentationFormat>Po meri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Trebuchet MS</vt:lpstr>
      <vt:lpstr>Default Design</vt:lpstr>
      <vt:lpstr>PowerPointova predstavitev</vt:lpstr>
    </vt:vector>
  </TitlesOfParts>
  <Company>UM, FOV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Poster-predloga</dc:title>
  <dc:creator>ZB</dc:creator>
  <cp:lastModifiedBy>Aljaž Murko</cp:lastModifiedBy>
  <cp:revision>712</cp:revision>
  <cp:lastPrinted>2017-10-18T20:41:57Z</cp:lastPrinted>
  <dcterms:created xsi:type="dcterms:W3CDTF">2005-08-18T15:37:01Z</dcterms:created>
  <dcterms:modified xsi:type="dcterms:W3CDTF">2026-10-13T06:56:58Z</dcterms:modified>
</cp:coreProperties>
</file>